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18"/>
  </p:notesMasterIdLst>
  <p:handoutMasterIdLst>
    <p:handoutMasterId r:id="rId19"/>
  </p:handoutMasterIdLst>
  <p:sldIdLst>
    <p:sldId id="258" r:id="rId5"/>
    <p:sldId id="265" r:id="rId6"/>
    <p:sldId id="313" r:id="rId7"/>
    <p:sldId id="314" r:id="rId8"/>
    <p:sldId id="315" r:id="rId9"/>
    <p:sldId id="319" r:id="rId10"/>
    <p:sldId id="317" r:id="rId11"/>
    <p:sldId id="318" r:id="rId12"/>
    <p:sldId id="310" r:id="rId13"/>
    <p:sldId id="320" r:id="rId14"/>
    <p:sldId id="321" r:id="rId15"/>
    <p:sldId id="322" r:id="rId16"/>
    <p:sldId id="299" r:id="rId17"/>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Cambria" panose="02040503050406030204" pitchFamily="18" charset="0"/>
      <p:regular r:id="rId24"/>
      <p:bold r:id="rId25"/>
      <p:italic r:id="rId26"/>
      <p:boldItalic r:id="rId27"/>
    </p:embeddedFont>
  </p:embeddedFontLst>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249" autoAdjust="0"/>
  </p:normalViewPr>
  <p:slideViewPr>
    <p:cSldViewPr snapToGrid="0">
      <p:cViewPr varScale="1">
        <p:scale>
          <a:sx n="82" d="100"/>
          <a:sy n="82" d="100"/>
        </p:scale>
        <p:origin x="720" y="542"/>
      </p:cViewPr>
      <p:guideLst/>
    </p:cSldViewPr>
  </p:slideViewPr>
  <p:outlineViewPr>
    <p:cViewPr>
      <p:scale>
        <a:sx n="33" d="100"/>
        <a:sy n="33" d="100"/>
      </p:scale>
      <p:origin x="0" y="-33540"/>
    </p:cViewPr>
  </p:outlineViewPr>
  <p:notesTextViewPr>
    <p:cViewPr>
      <p:scale>
        <a:sx n="1" d="1"/>
        <a:sy n="1" d="1"/>
      </p:scale>
      <p:origin x="0" y="0"/>
    </p:cViewPr>
  </p:notesTextViewPr>
  <p:notesViewPr>
    <p:cSldViewPr snapToGrid="0">
      <p:cViewPr varScale="1">
        <p:scale>
          <a:sx n="83" d="100"/>
          <a:sy n="83" d="100"/>
        </p:scale>
        <p:origin x="288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font" Target="fonts/font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handoutMaster" Target="handoutMasters/handoutMaster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arie\Documents\Ecole\APEL\Enq&#234;te%20familles%20Mari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arie\Documents\Ecole\APEL\Enq&#234;te%20familles%20Mari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arie\Documents\Ecole\APEL\Enq&#234;te%20familles%20Mari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marie\Documents\Ecole\APEL\Enq&#234;te%20familles%20Mari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marie\Documents\Ecole\APEL\Enq&#234;te%20familles%20Marie.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1" Type="http://schemas.openxmlformats.org/officeDocument/2006/relationships/oleObject" Target="file:///C:\Users\marie\Documents\Ecole\APEL\Enq&#234;te%20familles%20Marie.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marie\Documents\Ecole\APEL\Enq&#234;te%20familles%20Marie.xlsx" TargetMode="External"/></Relationships>
</file>

<file path=ppt/charts/_rels/chart8.xml.rels><?xml version="1.0" encoding="UTF-8" standalone="yes"?>
<Relationships xmlns="http://schemas.openxmlformats.org/package/2006/relationships"><Relationship Id="rId3" Type="http://schemas.openxmlformats.org/officeDocument/2006/relationships/oleObject" Target="file:///C:\Users\marie\Documents\Ecole\APEL\Enq&#234;te%20familles%20Marie.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pivotSource>
    <c:name>[Enqête familles Marie.xlsx]Analyse!Tableau croisé dynamique4</c:name>
    <c:fmtId val="31"/>
  </c:pivotSource>
  <c:chart>
    <c:autoTitleDeleted val="0"/>
    <c:pivotFmts>
      <c:pivotFmt>
        <c:idx val="0"/>
        <c:spPr>
          <a:solidFill>
            <a:schemeClr val="accent1"/>
          </a:solidFill>
          <a:ln>
            <a:noFill/>
          </a:ln>
          <a:effectLst/>
        </c:spPr>
        <c:marker>
          <c:symbol val="x"/>
          <c:size val="6"/>
          <c:spPr>
            <a:noFill/>
            <a:ln w="9525">
              <a:solidFill>
                <a:schemeClr val="accent4"/>
              </a:solidFill>
              <a:round/>
            </a:ln>
            <a:effectLst/>
          </c:spPr>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diamond"/>
          <c:size val="6"/>
          <c:spPr>
            <a:solidFill>
              <a:schemeClr val="accent1"/>
            </a:solidFill>
            <a:ln w="9525">
              <a:solidFill>
                <a:schemeClr val="accent1"/>
              </a:solidFill>
              <a:round/>
            </a:ln>
            <a:effectLst/>
          </c:spPr>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square"/>
          <c:size val="6"/>
          <c:spPr>
            <a:solidFill>
              <a:schemeClr val="accent2"/>
            </a:solidFill>
            <a:ln w="9525">
              <a:solidFill>
                <a:schemeClr val="accent2"/>
              </a:solidFill>
              <a:round/>
            </a:ln>
            <a:effectLst/>
          </c:spPr>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star"/>
          <c:size val="6"/>
          <c:spPr>
            <a:noFill/>
            <a:ln w="9525">
              <a:solidFill>
                <a:schemeClr val="accent5"/>
              </a:solidFill>
              <a:round/>
            </a:ln>
            <a:effectLst/>
          </c:spPr>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triangle"/>
          <c:size val="6"/>
          <c:spPr>
            <a:solidFill>
              <a:schemeClr val="accent3"/>
            </a:solidFill>
            <a:ln w="9525">
              <a:solidFill>
                <a:schemeClr val="accent3"/>
              </a:solidFill>
              <a:round/>
            </a:ln>
            <a:effectLst/>
          </c:spPr>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4"/>
        <c:spPr>
          <a:solidFill>
            <a:schemeClr val="accent1"/>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Analyse!$E$20</c:f>
              <c:strCache>
                <c:ptCount val="1"/>
                <c:pt idx="0">
                  <c:v> Réputation</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dk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Analyse!$E$21</c:f>
              <c:strCache>
                <c:ptCount val="1"/>
                <c:pt idx="0">
                  <c:v>Total</c:v>
                </c:pt>
              </c:strCache>
            </c:strRef>
          </c:cat>
          <c:val>
            <c:numRef>
              <c:f>Analyse!$E$21</c:f>
              <c:numCache>
                <c:formatCode>General</c:formatCode>
                <c:ptCount val="1"/>
                <c:pt idx="0">
                  <c:v>54</c:v>
                </c:pt>
              </c:numCache>
            </c:numRef>
          </c:val>
          <c:extLst>
            <c:ext xmlns:c16="http://schemas.microsoft.com/office/drawing/2014/chart" uri="{C3380CC4-5D6E-409C-BE32-E72D297353CC}">
              <c16:uniqueId val="{00000000-7901-4375-B059-BCA38ED9F90D}"/>
            </c:ext>
          </c:extLst>
        </c:ser>
        <c:ser>
          <c:idx val="1"/>
          <c:order val="1"/>
          <c:tx>
            <c:strRef>
              <c:f>Analyse!$F$20</c:f>
              <c:strCache>
                <c:ptCount val="1"/>
                <c:pt idx="0">
                  <c:v> Accueil</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dk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Analyse!$E$21</c:f>
              <c:strCache>
                <c:ptCount val="1"/>
                <c:pt idx="0">
                  <c:v>Total</c:v>
                </c:pt>
              </c:strCache>
            </c:strRef>
          </c:cat>
          <c:val>
            <c:numRef>
              <c:f>Analyse!$F$21</c:f>
              <c:numCache>
                <c:formatCode>General</c:formatCode>
                <c:ptCount val="1"/>
                <c:pt idx="0">
                  <c:v>42</c:v>
                </c:pt>
              </c:numCache>
            </c:numRef>
          </c:val>
          <c:extLst>
            <c:ext xmlns:c16="http://schemas.microsoft.com/office/drawing/2014/chart" uri="{C3380CC4-5D6E-409C-BE32-E72D297353CC}">
              <c16:uniqueId val="{00000001-7901-4375-B059-BCA38ED9F90D}"/>
            </c:ext>
          </c:extLst>
        </c:ser>
        <c:ser>
          <c:idx val="2"/>
          <c:order val="2"/>
          <c:tx>
            <c:strRef>
              <c:f>Analyse!$G$20</c:f>
              <c:strCache>
                <c:ptCount val="1"/>
                <c:pt idx="0">
                  <c:v> Sécurité</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dk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Analyse!$E$21</c:f>
              <c:strCache>
                <c:ptCount val="1"/>
                <c:pt idx="0">
                  <c:v>Total</c:v>
                </c:pt>
              </c:strCache>
            </c:strRef>
          </c:cat>
          <c:val>
            <c:numRef>
              <c:f>Analyse!$G$21</c:f>
              <c:numCache>
                <c:formatCode>General</c:formatCode>
                <c:ptCount val="1"/>
                <c:pt idx="0">
                  <c:v>39</c:v>
                </c:pt>
              </c:numCache>
            </c:numRef>
          </c:val>
          <c:extLst>
            <c:ext xmlns:c16="http://schemas.microsoft.com/office/drawing/2014/chart" uri="{C3380CC4-5D6E-409C-BE32-E72D297353CC}">
              <c16:uniqueId val="{00000002-7901-4375-B059-BCA38ED9F90D}"/>
            </c:ext>
          </c:extLst>
        </c:ser>
        <c:ser>
          <c:idx val="3"/>
          <c:order val="3"/>
          <c:tx>
            <c:strRef>
              <c:f>Analyse!$H$20</c:f>
              <c:strCache>
                <c:ptCount val="1"/>
                <c:pt idx="0">
                  <c:v> Proximité</c:v>
                </c:pt>
              </c:strCache>
            </c:strRef>
          </c:tx>
          <c:spPr>
            <a:solidFill>
              <a:schemeClr val="accent4"/>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dk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Analyse!$E$21</c:f>
              <c:strCache>
                <c:ptCount val="1"/>
                <c:pt idx="0">
                  <c:v>Total</c:v>
                </c:pt>
              </c:strCache>
            </c:strRef>
          </c:cat>
          <c:val>
            <c:numRef>
              <c:f>Analyse!$H$21</c:f>
              <c:numCache>
                <c:formatCode>General</c:formatCode>
                <c:ptCount val="1"/>
                <c:pt idx="0">
                  <c:v>36</c:v>
                </c:pt>
              </c:numCache>
            </c:numRef>
          </c:val>
          <c:extLst>
            <c:ext xmlns:c16="http://schemas.microsoft.com/office/drawing/2014/chart" uri="{C3380CC4-5D6E-409C-BE32-E72D297353CC}">
              <c16:uniqueId val="{00000003-7901-4375-B059-BCA38ED9F90D}"/>
            </c:ext>
          </c:extLst>
        </c:ser>
        <c:ser>
          <c:idx val="4"/>
          <c:order val="4"/>
          <c:tx>
            <c:strRef>
              <c:f>Analyse!$I$20</c:f>
              <c:strCache>
                <c:ptCount val="1"/>
                <c:pt idx="0">
                  <c:v> Locaux</c:v>
                </c:pt>
              </c:strCache>
            </c:strRef>
          </c:tx>
          <c:spPr>
            <a:solidFill>
              <a:schemeClr val="accent5"/>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dk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Analyse!$E$21</c:f>
              <c:strCache>
                <c:ptCount val="1"/>
                <c:pt idx="0">
                  <c:v>Total</c:v>
                </c:pt>
              </c:strCache>
            </c:strRef>
          </c:cat>
          <c:val>
            <c:numRef>
              <c:f>Analyse!$I$21</c:f>
              <c:numCache>
                <c:formatCode>General</c:formatCode>
                <c:ptCount val="1"/>
                <c:pt idx="0">
                  <c:v>32</c:v>
                </c:pt>
              </c:numCache>
            </c:numRef>
          </c:val>
          <c:extLst>
            <c:ext xmlns:c16="http://schemas.microsoft.com/office/drawing/2014/chart" uri="{C3380CC4-5D6E-409C-BE32-E72D297353CC}">
              <c16:uniqueId val="{00000004-7901-4375-B059-BCA38ED9F90D}"/>
            </c:ext>
          </c:extLst>
        </c:ser>
        <c:dLbls>
          <c:dLblPos val="outEnd"/>
          <c:showLegendKey val="0"/>
          <c:showVal val="1"/>
          <c:showCatName val="0"/>
          <c:showSerName val="0"/>
          <c:showPercent val="0"/>
          <c:showBubbleSize val="0"/>
        </c:dLbls>
        <c:gapWidth val="444"/>
        <c:overlap val="-90"/>
        <c:axId val="190759327"/>
        <c:axId val="190758495"/>
      </c:barChart>
      <c:catAx>
        <c:axId val="19075932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dk1"/>
                </a:solidFill>
                <a:latin typeface="+mn-lt"/>
                <a:ea typeface="+mn-ea"/>
                <a:cs typeface="+mn-cs"/>
              </a:defRPr>
            </a:pPr>
            <a:endParaRPr lang="fr-FR"/>
          </a:p>
        </c:txPr>
        <c:crossAx val="190758495"/>
        <c:crosses val="autoZero"/>
        <c:auto val="1"/>
        <c:lblAlgn val="ctr"/>
        <c:lblOffset val="100"/>
        <c:noMultiLvlLbl val="0"/>
      </c:catAx>
      <c:valAx>
        <c:axId val="190758495"/>
        <c:scaling>
          <c:orientation val="minMax"/>
        </c:scaling>
        <c:delete val="1"/>
        <c:axPos val="l"/>
        <c:numFmt formatCode="General" sourceLinked="1"/>
        <c:majorTickMark val="none"/>
        <c:minorTickMark val="none"/>
        <c:tickLblPos val="nextTo"/>
        <c:crossAx val="19075932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12700" cap="flat" cmpd="sng" algn="ctr">
      <a:solidFill>
        <a:schemeClr val="accent1"/>
      </a:solidFill>
      <a:prstDash val="solid"/>
      <a:miter lim="800000"/>
    </a:ln>
    <a:effectLst/>
  </c:spPr>
  <c:txPr>
    <a:bodyPr/>
    <a:lstStyle/>
    <a:p>
      <a:pPr>
        <a:defRPr>
          <a:solidFill>
            <a:schemeClr val="dk1"/>
          </a:solidFill>
          <a:latin typeface="+mn-lt"/>
          <a:ea typeface="+mn-ea"/>
          <a:cs typeface="+mn-cs"/>
        </a:defRPr>
      </a:pPr>
      <a:endParaRPr lang="fr-FR"/>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pivotSource>
    <c:name>[Enqête familles Marie.xlsx]Analyse!Tableau croisé dynamique8</c:name>
    <c:fmtId val="27"/>
  </c:pivotSource>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Analyse!$F$34</c:f>
              <c:strCache>
                <c:ptCount val="1"/>
                <c:pt idx="0">
                  <c:v>Total</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Analyse!$E$35:$E$44</c:f>
              <c:strCache>
                <c:ptCount val="10"/>
                <c:pt idx="0">
                  <c:v>-Bienveillance</c:v>
                </c:pt>
                <c:pt idx="1">
                  <c:v>-Rigueur</c:v>
                </c:pt>
                <c:pt idx="2">
                  <c:v>-Mixité</c:v>
                </c:pt>
                <c:pt idx="3">
                  <c:v>-Coopération</c:v>
                </c:pt>
                <c:pt idx="4">
                  <c:v>-Accueil  </c:v>
                </c:pt>
                <c:pt idx="5">
                  <c:v>-Ouverture</c:v>
                </c:pt>
                <c:pt idx="6">
                  <c:v>-Excellence</c:v>
                </c:pt>
                <c:pt idx="7">
                  <c:v>-Inclusion</c:v>
                </c:pt>
                <c:pt idx="8">
                  <c:v>-Innovation</c:v>
                </c:pt>
                <c:pt idx="9">
                  <c:v>-Elitisme</c:v>
                </c:pt>
              </c:strCache>
            </c:strRef>
          </c:cat>
          <c:val>
            <c:numRef>
              <c:f>Analyse!$F$35:$F$44</c:f>
              <c:numCache>
                <c:formatCode>General</c:formatCode>
                <c:ptCount val="10"/>
                <c:pt idx="0">
                  <c:v>48</c:v>
                </c:pt>
                <c:pt idx="1">
                  <c:v>29</c:v>
                </c:pt>
                <c:pt idx="2">
                  <c:v>25</c:v>
                </c:pt>
                <c:pt idx="3">
                  <c:v>25</c:v>
                </c:pt>
                <c:pt idx="4">
                  <c:v>22</c:v>
                </c:pt>
                <c:pt idx="5">
                  <c:v>8</c:v>
                </c:pt>
                <c:pt idx="6">
                  <c:v>13</c:v>
                </c:pt>
                <c:pt idx="7">
                  <c:v>11</c:v>
                </c:pt>
                <c:pt idx="8">
                  <c:v>6</c:v>
                </c:pt>
                <c:pt idx="9">
                  <c:v>1</c:v>
                </c:pt>
              </c:numCache>
            </c:numRef>
          </c:val>
          <c:extLst>
            <c:ext xmlns:c16="http://schemas.microsoft.com/office/drawing/2014/chart" uri="{C3380CC4-5D6E-409C-BE32-E72D297353CC}">
              <c16:uniqueId val="{00000000-2A17-46CB-81E1-F88501383E32}"/>
            </c:ext>
          </c:extLst>
        </c:ser>
        <c:dLbls>
          <c:dLblPos val="inEnd"/>
          <c:showLegendKey val="0"/>
          <c:showVal val="1"/>
          <c:showCatName val="0"/>
          <c:showSerName val="0"/>
          <c:showPercent val="0"/>
          <c:showBubbleSize val="0"/>
        </c:dLbls>
        <c:gapWidth val="41"/>
        <c:axId val="277258447"/>
        <c:axId val="277258863"/>
      </c:barChart>
      <c:catAx>
        <c:axId val="277258447"/>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effectLst/>
                <a:latin typeface="+mn-lt"/>
                <a:ea typeface="+mn-ea"/>
                <a:cs typeface="+mn-cs"/>
              </a:defRPr>
            </a:pPr>
            <a:endParaRPr lang="fr-FR"/>
          </a:p>
        </c:txPr>
        <c:crossAx val="277258863"/>
        <c:crosses val="autoZero"/>
        <c:auto val="1"/>
        <c:lblAlgn val="ctr"/>
        <c:lblOffset val="100"/>
        <c:noMultiLvlLbl val="0"/>
      </c:catAx>
      <c:valAx>
        <c:axId val="277258863"/>
        <c:scaling>
          <c:orientation val="minMax"/>
        </c:scaling>
        <c:delete val="1"/>
        <c:axPos val="l"/>
        <c:numFmt formatCode="General" sourceLinked="1"/>
        <c:majorTickMark val="none"/>
        <c:minorTickMark val="none"/>
        <c:tickLblPos val="nextTo"/>
        <c:crossAx val="2772584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fr-FR"/>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pivotSource>
    <c:name>[Enqête familles Marie.xlsx]Analyse!Tableau croisé dynamique5</c:name>
    <c:fmtId val="28"/>
  </c:pivotSource>
  <c:chart>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Analyse!$K$20</c:f>
              <c:strCache>
                <c:ptCount val="1"/>
                <c:pt idx="0">
                  <c:v>Satisfaction Accueil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Analyse!$K$21</c:f>
              <c:strCache>
                <c:ptCount val="1"/>
                <c:pt idx="0">
                  <c:v>Total</c:v>
                </c:pt>
              </c:strCache>
            </c:strRef>
          </c:cat>
          <c:val>
            <c:numRef>
              <c:f>Analyse!$K$21</c:f>
              <c:numCache>
                <c:formatCode>_(* #,##0.00_);_(* \(#,##0.00\);_(* "-"??_);_(@_)</c:formatCode>
                <c:ptCount val="1"/>
                <c:pt idx="0">
                  <c:v>4.741935483870968</c:v>
                </c:pt>
              </c:numCache>
            </c:numRef>
          </c:val>
          <c:extLst>
            <c:ext xmlns:c16="http://schemas.microsoft.com/office/drawing/2014/chart" uri="{C3380CC4-5D6E-409C-BE32-E72D297353CC}">
              <c16:uniqueId val="{00000000-5786-4372-9258-D7A3F8F5C2A9}"/>
            </c:ext>
          </c:extLst>
        </c:ser>
        <c:ser>
          <c:idx val="1"/>
          <c:order val="1"/>
          <c:tx>
            <c:strRef>
              <c:f>Analyse!$L$20</c:f>
              <c:strCache>
                <c:ptCount val="1"/>
                <c:pt idx="0">
                  <c:v>-Accompagnement</c:v>
                </c:pt>
              </c:strCache>
            </c:strRef>
          </c:tx>
          <c:spPr>
            <a:solidFill>
              <a:schemeClr val="accent4"/>
            </a:solidFill>
            <a:ln w="19050" cap="flat" cmpd="sng" algn="ctr">
              <a:solidFill>
                <a:schemeClr val="lt1"/>
              </a:solidFill>
              <a:prstDash val="solid"/>
              <a:miter lim="800000"/>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Analyse!$K$21</c:f>
              <c:strCache>
                <c:ptCount val="1"/>
                <c:pt idx="0">
                  <c:v>Total</c:v>
                </c:pt>
              </c:strCache>
            </c:strRef>
          </c:cat>
          <c:val>
            <c:numRef>
              <c:f>Analyse!$L$21</c:f>
              <c:numCache>
                <c:formatCode>_(* #,##0.00_);_(* \(#,##0.00\);_(* "-"??_);_(@_)</c:formatCode>
                <c:ptCount val="1"/>
                <c:pt idx="0">
                  <c:v>4.720430107526882</c:v>
                </c:pt>
              </c:numCache>
            </c:numRef>
          </c:val>
          <c:extLst>
            <c:ext xmlns:c16="http://schemas.microsoft.com/office/drawing/2014/chart" uri="{C3380CC4-5D6E-409C-BE32-E72D297353CC}">
              <c16:uniqueId val="{00000001-5786-4372-9258-D7A3F8F5C2A9}"/>
            </c:ext>
          </c:extLst>
        </c:ser>
        <c:ser>
          <c:idx val="2"/>
          <c:order val="2"/>
          <c:tx>
            <c:strRef>
              <c:f>Analyse!$M$20</c:f>
              <c:strCache>
                <c:ptCount val="1"/>
                <c:pt idx="0">
                  <c:v>-Intégration</c:v>
                </c:pt>
              </c:strCache>
            </c:strRef>
          </c:tx>
          <c:spPr>
            <a:solidFill>
              <a:schemeClr val="accent5"/>
            </a:solidFill>
            <a:ln w="19050" cap="flat" cmpd="sng" algn="ctr">
              <a:solidFill>
                <a:schemeClr val="lt1"/>
              </a:solidFill>
              <a:prstDash val="solid"/>
              <a:miter lim="800000"/>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Analyse!$K$21</c:f>
              <c:strCache>
                <c:ptCount val="1"/>
                <c:pt idx="0">
                  <c:v>Total</c:v>
                </c:pt>
              </c:strCache>
            </c:strRef>
          </c:cat>
          <c:val>
            <c:numRef>
              <c:f>Analyse!$M$21</c:f>
              <c:numCache>
                <c:formatCode>_(* #,##0.00_);_(* \(#,##0.00\);_(* "-"??_);_(@_)</c:formatCode>
                <c:ptCount val="1"/>
                <c:pt idx="0">
                  <c:v>4.634408602150538</c:v>
                </c:pt>
              </c:numCache>
            </c:numRef>
          </c:val>
          <c:extLst>
            <c:ext xmlns:c16="http://schemas.microsoft.com/office/drawing/2014/chart" uri="{C3380CC4-5D6E-409C-BE32-E72D297353CC}">
              <c16:uniqueId val="{00000002-5786-4372-9258-D7A3F8F5C2A9}"/>
            </c:ext>
          </c:extLst>
        </c:ser>
        <c:dLbls>
          <c:dLblPos val="inEnd"/>
          <c:showLegendKey val="0"/>
          <c:showVal val="1"/>
          <c:showCatName val="0"/>
          <c:showSerName val="0"/>
          <c:showPercent val="0"/>
          <c:showBubbleSize val="0"/>
        </c:dLbls>
        <c:gapWidth val="267"/>
        <c:overlap val="-43"/>
        <c:axId val="277262191"/>
        <c:axId val="277263855"/>
      </c:barChart>
      <c:catAx>
        <c:axId val="277262191"/>
        <c:scaling>
          <c:orientation val="minMax"/>
        </c:scaling>
        <c:delete val="1"/>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277263855"/>
        <c:crosses val="autoZero"/>
        <c:auto val="1"/>
        <c:lblAlgn val="ctr"/>
        <c:lblOffset val="100"/>
        <c:noMultiLvlLbl val="0"/>
      </c:catAx>
      <c:valAx>
        <c:axId val="277263855"/>
        <c:scaling>
          <c:orientation val="minMax"/>
          <c:max val="5"/>
          <c:min val="0"/>
        </c:scaling>
        <c:delete val="0"/>
        <c:axPos val="l"/>
        <c:majorGridlines>
          <c:spPr>
            <a:ln w="9525" cap="flat" cmpd="sng" algn="ctr">
              <a:solidFill>
                <a:schemeClr val="dk1">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fr-FR"/>
          </a:p>
        </c:txPr>
        <c:crossAx val="277262191"/>
        <c:crosses val="autoZero"/>
        <c:crossBetween val="between"/>
      </c:valAx>
      <c:spPr>
        <a:pattFill prst="ltDnDiag">
          <a:fgClr>
            <a:schemeClr val="dk1">
              <a:lumMod val="15000"/>
              <a:lumOff val="85000"/>
            </a:schemeClr>
          </a:fgClr>
          <a:bgClr>
            <a:schemeClr val="lt1"/>
          </a:bgClr>
        </a:patt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fr-FR"/>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pivotSource>
    <c:name>[Enqête familles Marie.xlsx]Analyse!Tableau croisé dynamique6</c:name>
    <c:fmtId val="33"/>
  </c:pivotSource>
  <c:chart>
    <c:autoTitleDeleted val="0"/>
    <c:pivotFmts>
      <c:pivotFmt>
        <c:idx val="0"/>
        <c:spPr>
          <a:solidFill>
            <a:schemeClr val="accent1">
              <a:alpha val="85000"/>
            </a:schemeClr>
          </a:solidFill>
          <a:ln w="9525" cap="flat" cmpd="sng" algn="ctr">
            <a:solidFill>
              <a:schemeClr val="lt1">
                <a:alpha val="50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alpha val="85000"/>
            </a:schemeClr>
          </a:solidFill>
          <a:ln w="9525" cap="flat" cmpd="sng" algn="ctr">
            <a:solidFill>
              <a:schemeClr val="lt1">
                <a:alpha val="50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alpha val="85000"/>
            </a:schemeClr>
          </a:solidFill>
          <a:ln w="9525" cap="flat" cmpd="sng" algn="ctr">
            <a:solidFill>
              <a:schemeClr val="lt1">
                <a:alpha val="50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alpha val="85000"/>
            </a:schemeClr>
          </a:solidFill>
          <a:ln w="9525" cap="flat" cmpd="sng" algn="ctr">
            <a:solidFill>
              <a:schemeClr val="lt1">
                <a:alpha val="50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alpha val="85000"/>
            </a:schemeClr>
          </a:solidFill>
          <a:ln w="9525" cap="flat" cmpd="sng" algn="ctr">
            <a:solidFill>
              <a:schemeClr val="lt1">
                <a:alpha val="50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alpha val="85000"/>
            </a:schemeClr>
          </a:solidFill>
          <a:ln w="9525" cap="flat" cmpd="sng" algn="ctr">
            <a:solidFill>
              <a:schemeClr val="lt1">
                <a:alpha val="50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6"/>
        <c:spPr>
          <a:solidFill>
            <a:schemeClr val="accent1">
              <a:alpha val="85000"/>
            </a:schemeClr>
          </a:solidFill>
          <a:ln w="9525" cap="flat" cmpd="sng" algn="ctr">
            <a:solidFill>
              <a:schemeClr val="lt1">
                <a:alpha val="50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alpha val="85000"/>
            </a:schemeClr>
          </a:solidFill>
          <a:ln w="9525" cap="flat" cmpd="sng" algn="ctr">
            <a:solidFill>
              <a:schemeClr val="lt1">
                <a:alpha val="50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alpha val="85000"/>
            </a:schemeClr>
          </a:solidFill>
          <a:ln w="9525" cap="flat" cmpd="sng" algn="ctr">
            <a:solidFill>
              <a:schemeClr val="lt1">
                <a:alpha val="50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9"/>
        <c:spPr>
          <a:solidFill>
            <a:schemeClr val="accent1">
              <a:alpha val="85000"/>
            </a:schemeClr>
          </a:solidFill>
          <a:ln w="9525" cap="flat" cmpd="sng" algn="ctr">
            <a:solidFill>
              <a:schemeClr val="lt1">
                <a:alpha val="50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10"/>
        <c:spPr>
          <a:solidFill>
            <a:schemeClr val="accent1">
              <a:alpha val="85000"/>
            </a:schemeClr>
          </a:solidFill>
          <a:ln w="9525" cap="flat" cmpd="sng" algn="ctr">
            <a:solidFill>
              <a:schemeClr val="lt1">
                <a:alpha val="50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1">
              <a:alpha val="85000"/>
            </a:schemeClr>
          </a:solidFill>
          <a:ln w="9525" cap="flat" cmpd="sng" algn="ctr">
            <a:solidFill>
              <a:schemeClr val="lt1">
                <a:alpha val="50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12"/>
        <c:spPr>
          <a:solidFill>
            <a:schemeClr val="accent1">
              <a:alpha val="85000"/>
            </a:schemeClr>
          </a:solidFill>
          <a:ln w="9525" cap="flat" cmpd="sng" algn="ctr">
            <a:solidFill>
              <a:schemeClr val="lt1">
                <a:alpha val="50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13"/>
        <c:spPr>
          <a:solidFill>
            <a:schemeClr val="accent1">
              <a:alpha val="85000"/>
            </a:schemeClr>
          </a:solidFill>
          <a:ln w="9525" cap="flat" cmpd="sng" algn="ctr">
            <a:solidFill>
              <a:schemeClr val="lt1">
                <a:alpha val="50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14"/>
        <c:spPr>
          <a:solidFill>
            <a:schemeClr val="accent1">
              <a:alpha val="85000"/>
            </a:schemeClr>
          </a:solidFill>
          <a:ln w="9525" cap="flat" cmpd="sng" algn="ctr">
            <a:solidFill>
              <a:schemeClr val="lt1">
                <a:alpha val="50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Analyse!$T$20</c:f>
              <c:strCache>
                <c:ptCount val="1"/>
                <c:pt idx="0">
                  <c:v>Qualité de l'enseignement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Analyse!$T$21</c:f>
              <c:strCache>
                <c:ptCount val="1"/>
                <c:pt idx="0">
                  <c:v>Total</c:v>
                </c:pt>
              </c:strCache>
            </c:strRef>
          </c:cat>
          <c:val>
            <c:numRef>
              <c:f>Analyse!$T$21</c:f>
              <c:numCache>
                <c:formatCode>_(* #,##0.00_);_(* \(#,##0.00\);_(* "-"??_);_(@_)</c:formatCode>
                <c:ptCount val="1"/>
                <c:pt idx="0">
                  <c:v>4.6526315789473687</c:v>
                </c:pt>
              </c:numCache>
            </c:numRef>
          </c:val>
          <c:extLst>
            <c:ext xmlns:c16="http://schemas.microsoft.com/office/drawing/2014/chart" uri="{C3380CC4-5D6E-409C-BE32-E72D297353CC}">
              <c16:uniqueId val="{00000000-9472-477A-A48F-2B1D7302FA17}"/>
            </c:ext>
          </c:extLst>
        </c:ser>
        <c:ser>
          <c:idx val="1"/>
          <c:order val="1"/>
          <c:tx>
            <c:strRef>
              <c:f>Analyse!$U$20</c:f>
              <c:strCache>
                <c:ptCount val="1"/>
                <c:pt idx="0">
                  <c:v>Clarté du travail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Analyse!$T$21</c:f>
              <c:strCache>
                <c:ptCount val="1"/>
                <c:pt idx="0">
                  <c:v>Total</c:v>
                </c:pt>
              </c:strCache>
            </c:strRef>
          </c:cat>
          <c:val>
            <c:numRef>
              <c:f>Analyse!$U$21</c:f>
              <c:numCache>
                <c:formatCode>_(* #,##0.00_);_(* \(#,##0.00\);_(* "-"??_);_(@_)</c:formatCode>
                <c:ptCount val="1"/>
                <c:pt idx="0">
                  <c:v>4.5531914893617023</c:v>
                </c:pt>
              </c:numCache>
            </c:numRef>
          </c:val>
          <c:extLst>
            <c:ext xmlns:c16="http://schemas.microsoft.com/office/drawing/2014/chart" uri="{C3380CC4-5D6E-409C-BE32-E72D297353CC}">
              <c16:uniqueId val="{00000001-9472-477A-A48F-2B1D7302FA17}"/>
            </c:ext>
          </c:extLst>
        </c:ser>
        <c:ser>
          <c:idx val="2"/>
          <c:order val="2"/>
          <c:tx>
            <c:strRef>
              <c:f>Analyse!$V$20</c:f>
              <c:strCache>
                <c:ptCount val="1"/>
                <c:pt idx="0">
                  <c:v>Facilité des rencontres </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Analyse!$T$21</c:f>
              <c:strCache>
                <c:ptCount val="1"/>
                <c:pt idx="0">
                  <c:v>Total</c:v>
                </c:pt>
              </c:strCache>
            </c:strRef>
          </c:cat>
          <c:val>
            <c:numRef>
              <c:f>Analyse!$V$21</c:f>
              <c:numCache>
                <c:formatCode>_(* #,##0.00_);_(* \(#,##0.00\);_(* "-"??_);_(@_)</c:formatCode>
                <c:ptCount val="1"/>
                <c:pt idx="0">
                  <c:v>4.708333333333333</c:v>
                </c:pt>
              </c:numCache>
            </c:numRef>
          </c:val>
          <c:extLst>
            <c:ext xmlns:c16="http://schemas.microsoft.com/office/drawing/2014/chart" uri="{C3380CC4-5D6E-409C-BE32-E72D297353CC}">
              <c16:uniqueId val="{00000002-9472-477A-A48F-2B1D7302FA17}"/>
            </c:ext>
          </c:extLst>
        </c:ser>
        <c:ser>
          <c:idx val="3"/>
          <c:order val="3"/>
          <c:tx>
            <c:strRef>
              <c:f>Analyse!$W$20</c:f>
              <c:strCache>
                <c:ptCount val="1"/>
                <c:pt idx="0">
                  <c:v>Commentaires éclairants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Analyse!$T$21</c:f>
              <c:strCache>
                <c:ptCount val="1"/>
                <c:pt idx="0">
                  <c:v>Total</c:v>
                </c:pt>
              </c:strCache>
            </c:strRef>
          </c:cat>
          <c:val>
            <c:numRef>
              <c:f>Analyse!$W$21</c:f>
              <c:numCache>
                <c:formatCode>_(* #,##0.00_);_(* \(#,##0.00\);_(* "-"??_);_(@_)</c:formatCode>
                <c:ptCount val="1"/>
                <c:pt idx="0">
                  <c:v>4.59375</c:v>
                </c:pt>
              </c:numCache>
            </c:numRef>
          </c:val>
          <c:extLst>
            <c:ext xmlns:c16="http://schemas.microsoft.com/office/drawing/2014/chart" uri="{C3380CC4-5D6E-409C-BE32-E72D297353CC}">
              <c16:uniqueId val="{00000003-9472-477A-A48F-2B1D7302FA17}"/>
            </c:ext>
          </c:extLst>
        </c:ser>
        <c:ser>
          <c:idx val="4"/>
          <c:order val="4"/>
          <c:tx>
            <c:strRef>
              <c:f>Analyse!$X$20</c:f>
              <c:strCache>
                <c:ptCount val="1"/>
                <c:pt idx="0">
                  <c:v>Approches positives </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Analyse!$T$21</c:f>
              <c:strCache>
                <c:ptCount val="1"/>
                <c:pt idx="0">
                  <c:v>Total</c:v>
                </c:pt>
              </c:strCache>
            </c:strRef>
          </c:cat>
          <c:val>
            <c:numRef>
              <c:f>Analyse!$X$21</c:f>
              <c:numCache>
                <c:formatCode>_(* #,##0.00_);_(* \(#,##0.00\);_(* "-"??_);_(@_)</c:formatCode>
                <c:ptCount val="1"/>
                <c:pt idx="0">
                  <c:v>4.6315789473684212</c:v>
                </c:pt>
              </c:numCache>
            </c:numRef>
          </c:val>
          <c:extLst>
            <c:ext xmlns:c16="http://schemas.microsoft.com/office/drawing/2014/chart" uri="{C3380CC4-5D6E-409C-BE32-E72D297353CC}">
              <c16:uniqueId val="{00000004-9472-477A-A48F-2B1D7302FA17}"/>
            </c:ext>
          </c:extLst>
        </c:ser>
        <c:dLbls>
          <c:dLblPos val="inEnd"/>
          <c:showLegendKey val="0"/>
          <c:showVal val="1"/>
          <c:showCatName val="0"/>
          <c:showSerName val="0"/>
          <c:showPercent val="0"/>
          <c:showBubbleSize val="0"/>
        </c:dLbls>
        <c:gapWidth val="267"/>
        <c:overlap val="-43"/>
        <c:axId val="957991231"/>
        <c:axId val="957991647"/>
      </c:barChart>
      <c:catAx>
        <c:axId val="957991231"/>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fr-FR"/>
          </a:p>
        </c:txPr>
        <c:crossAx val="957991647"/>
        <c:crosses val="autoZero"/>
        <c:auto val="1"/>
        <c:lblAlgn val="ctr"/>
        <c:lblOffset val="100"/>
        <c:noMultiLvlLbl val="0"/>
      </c:catAx>
      <c:valAx>
        <c:axId val="957991647"/>
        <c:scaling>
          <c:orientation val="minMax"/>
          <c:max val="5"/>
          <c:min val="0"/>
        </c:scaling>
        <c:delete val="0"/>
        <c:axPos val="l"/>
        <c:majorGridlines>
          <c:spPr>
            <a:ln w="9525" cap="flat" cmpd="sng" algn="ctr">
              <a:solidFill>
                <a:schemeClr val="dk1">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fr-FR"/>
          </a:p>
        </c:txPr>
        <c:crossAx val="957991231"/>
        <c:crosses val="autoZero"/>
        <c:crossBetween val="between"/>
      </c:valAx>
      <c:spPr>
        <a:pattFill prst="ltDnDiag">
          <a:fgClr>
            <a:schemeClr val="dk1">
              <a:lumMod val="15000"/>
              <a:lumOff val="85000"/>
            </a:schemeClr>
          </a:fgClr>
          <a:bgClr>
            <a:schemeClr val="lt1"/>
          </a:bgClr>
        </a:patt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fr-FR"/>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pivotSource>
    <c:name>[Enqête familles Marie.xlsx]Analyse!Tableau croisé dynamique11</c:name>
    <c:fmtId val="37"/>
  </c:pivotSource>
  <c:chart>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Analyse!$AE$2</c:f>
              <c:strCache>
                <c:ptCount val="1"/>
                <c:pt idx="0">
                  <c:v>Content de venir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Analyse!$AE$3</c:f>
              <c:strCache>
                <c:ptCount val="1"/>
                <c:pt idx="0">
                  <c:v>Total</c:v>
                </c:pt>
              </c:strCache>
            </c:strRef>
          </c:cat>
          <c:val>
            <c:numRef>
              <c:f>Analyse!$AE$3</c:f>
              <c:numCache>
                <c:formatCode>_(* #,##0.00_);_(* \(#,##0.00\);_(* "-"??_);_(@_)</c:formatCode>
                <c:ptCount val="1"/>
                <c:pt idx="0">
                  <c:v>4.7021276595744679</c:v>
                </c:pt>
              </c:numCache>
            </c:numRef>
          </c:val>
          <c:extLst>
            <c:ext xmlns:c16="http://schemas.microsoft.com/office/drawing/2014/chart" uri="{C3380CC4-5D6E-409C-BE32-E72D297353CC}">
              <c16:uniqueId val="{00000000-D75C-46FC-B121-422AD936E348}"/>
            </c:ext>
          </c:extLst>
        </c:ser>
        <c:ser>
          <c:idx val="1"/>
          <c:order val="1"/>
          <c:tx>
            <c:strRef>
              <c:f>Analyse!$AF$2</c:f>
              <c:strCache>
                <c:ptCount val="1"/>
                <c:pt idx="0">
                  <c:v>Ecoute et respect entre enfants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Analyse!$AE$3</c:f>
              <c:strCache>
                <c:ptCount val="1"/>
                <c:pt idx="0">
                  <c:v>Total</c:v>
                </c:pt>
              </c:strCache>
            </c:strRef>
          </c:cat>
          <c:val>
            <c:numRef>
              <c:f>Analyse!$AF$3</c:f>
              <c:numCache>
                <c:formatCode>_(* #,##0.00_);_(* \(#,##0.00\);_(* "-"??_);_(@_)</c:formatCode>
                <c:ptCount val="1"/>
                <c:pt idx="0">
                  <c:v>4.1382978723404253</c:v>
                </c:pt>
              </c:numCache>
            </c:numRef>
          </c:val>
          <c:extLst>
            <c:ext xmlns:c16="http://schemas.microsoft.com/office/drawing/2014/chart" uri="{C3380CC4-5D6E-409C-BE32-E72D297353CC}">
              <c16:uniqueId val="{00000001-D75C-46FC-B121-422AD936E348}"/>
            </c:ext>
          </c:extLst>
        </c:ser>
        <c:ser>
          <c:idx val="2"/>
          <c:order val="2"/>
          <c:tx>
            <c:strRef>
              <c:f>Analyse!$AG$2</c:f>
              <c:strCache>
                <c:ptCount val="1"/>
                <c:pt idx="0">
                  <c:v>Ecoute et respect de l'adulte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Analyse!$AE$3</c:f>
              <c:strCache>
                <c:ptCount val="1"/>
                <c:pt idx="0">
                  <c:v>Total</c:v>
                </c:pt>
              </c:strCache>
            </c:strRef>
          </c:cat>
          <c:val>
            <c:numRef>
              <c:f>Analyse!$AG$3</c:f>
              <c:numCache>
                <c:formatCode>_(* #,##0.00_);_(* \(#,##0.00\);_(* "-"??_);_(@_)</c:formatCode>
                <c:ptCount val="1"/>
                <c:pt idx="0">
                  <c:v>4.5052631578947366</c:v>
                </c:pt>
              </c:numCache>
            </c:numRef>
          </c:val>
          <c:extLst>
            <c:ext xmlns:c16="http://schemas.microsoft.com/office/drawing/2014/chart" uri="{C3380CC4-5D6E-409C-BE32-E72D297353CC}">
              <c16:uniqueId val="{00000002-D75C-46FC-B121-422AD936E348}"/>
            </c:ext>
          </c:extLst>
        </c:ser>
        <c:ser>
          <c:idx val="3"/>
          <c:order val="3"/>
          <c:tx>
            <c:strRef>
              <c:f>Analyse!$AH$2</c:f>
              <c:strCache>
                <c:ptCount val="1"/>
                <c:pt idx="0">
                  <c:v>Sentiment de sécurité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Analyse!$AE$3</c:f>
              <c:strCache>
                <c:ptCount val="1"/>
                <c:pt idx="0">
                  <c:v>Total</c:v>
                </c:pt>
              </c:strCache>
            </c:strRef>
          </c:cat>
          <c:val>
            <c:numRef>
              <c:f>Analyse!$AH$3</c:f>
              <c:numCache>
                <c:formatCode>_(* #,##0.00_);_(* \(#,##0.00\);_(* "-"??_);_(@_)</c:formatCode>
                <c:ptCount val="1"/>
                <c:pt idx="0">
                  <c:v>4.591397849462366</c:v>
                </c:pt>
              </c:numCache>
            </c:numRef>
          </c:val>
          <c:extLst>
            <c:ext xmlns:c16="http://schemas.microsoft.com/office/drawing/2014/chart" uri="{C3380CC4-5D6E-409C-BE32-E72D297353CC}">
              <c16:uniqueId val="{00000003-D75C-46FC-B121-422AD936E348}"/>
            </c:ext>
          </c:extLst>
        </c:ser>
        <c:ser>
          <c:idx val="4"/>
          <c:order val="4"/>
          <c:tx>
            <c:strRef>
              <c:f>Analyse!$AI$2</c:f>
              <c:strCache>
                <c:ptCount val="1"/>
                <c:pt idx="0">
                  <c:v>Progression et confiance </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Analyse!$AE$3</c:f>
              <c:strCache>
                <c:ptCount val="1"/>
                <c:pt idx="0">
                  <c:v>Total</c:v>
                </c:pt>
              </c:strCache>
            </c:strRef>
          </c:cat>
          <c:val>
            <c:numRef>
              <c:f>Analyse!$AI$3</c:f>
              <c:numCache>
                <c:formatCode>_(* #,##0.00_);_(* \(#,##0.00\);_(* "-"??_);_(@_)</c:formatCode>
                <c:ptCount val="1"/>
                <c:pt idx="0">
                  <c:v>4.7340425531914896</c:v>
                </c:pt>
              </c:numCache>
            </c:numRef>
          </c:val>
          <c:extLst>
            <c:ext xmlns:c16="http://schemas.microsoft.com/office/drawing/2014/chart" uri="{C3380CC4-5D6E-409C-BE32-E72D297353CC}">
              <c16:uniqueId val="{00000004-D75C-46FC-B121-422AD936E348}"/>
            </c:ext>
          </c:extLst>
        </c:ser>
        <c:dLbls>
          <c:dLblPos val="outEnd"/>
          <c:showLegendKey val="0"/>
          <c:showVal val="1"/>
          <c:showCatName val="0"/>
          <c:showSerName val="0"/>
          <c:showPercent val="0"/>
          <c:showBubbleSize val="0"/>
        </c:dLbls>
        <c:gapWidth val="267"/>
        <c:overlap val="-43"/>
        <c:axId val="989482159"/>
        <c:axId val="989475087"/>
      </c:barChart>
      <c:catAx>
        <c:axId val="989482159"/>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fr-FR"/>
          </a:p>
        </c:txPr>
        <c:crossAx val="989475087"/>
        <c:crosses val="autoZero"/>
        <c:auto val="1"/>
        <c:lblAlgn val="ctr"/>
        <c:lblOffset val="100"/>
        <c:noMultiLvlLbl val="0"/>
      </c:catAx>
      <c:valAx>
        <c:axId val="989475087"/>
        <c:scaling>
          <c:orientation val="minMax"/>
          <c:max val="5"/>
        </c:scaling>
        <c:delete val="0"/>
        <c:axPos val="l"/>
        <c:majorGridlines>
          <c:spPr>
            <a:ln w="9525" cap="flat" cmpd="sng" algn="ctr">
              <a:solidFill>
                <a:schemeClr val="dk1">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fr-FR"/>
          </a:p>
        </c:txPr>
        <c:crossAx val="989482159"/>
        <c:crosses val="autoZero"/>
        <c:crossBetween val="between"/>
      </c:valAx>
      <c:spPr>
        <a:pattFill prst="ltDnDiag">
          <a:fgClr>
            <a:schemeClr val="dk1">
              <a:lumMod val="15000"/>
              <a:lumOff val="85000"/>
            </a:schemeClr>
          </a:fgClr>
          <a:bgClr>
            <a:schemeClr val="lt1"/>
          </a:bgClr>
        </a:patt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fr-FR"/>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pivotSource>
    <c:name>[Enqête familles Marie.xlsx]Analyse!Tableau croisé dynamique10</c:name>
    <c:fmtId val="35"/>
  </c:pivotSource>
  <c:chart>
    <c:title>
      <c:tx>
        <c:rich>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r>
              <a:rPr lang="en-US"/>
              <a:t>Autonomie dans les devoirs</a:t>
            </a:r>
          </a:p>
        </c:rich>
      </c:tx>
      <c:overlay val="0"/>
      <c:spPr>
        <a:noFill/>
        <a:ln>
          <a:noFill/>
        </a:ln>
        <a:effectLst/>
      </c:spPr>
    </c:title>
    <c:autoTitleDeleted val="0"/>
    <c:pivotFmts>
      <c:pivotFmt>
        <c:idx val="0"/>
        <c:marker>
          <c:symbol val="none"/>
        </c:marker>
        <c:dLbl>
          <c:idx val="0"/>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fr-FR"/>
            </a:p>
          </c:txPr>
          <c:dLblPos val="inEnd"/>
          <c:showLegendKey val="0"/>
          <c:showVal val="0"/>
          <c:showCatName val="1"/>
          <c:showSerName val="0"/>
          <c:showPercent val="1"/>
          <c:showBubbleSize val="0"/>
          <c:extLst>
            <c:ext xmlns:c15="http://schemas.microsoft.com/office/drawing/2012/chart" uri="{CE6537A1-D6FC-4f65-9D91-7224C49458BB}"/>
          </c:extLst>
        </c:dLbl>
      </c:pivotFmt>
      <c:pivotFmt>
        <c:idx val="1"/>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dLbl>
          <c:idx val="0"/>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fr-FR"/>
            </a:p>
          </c:txPr>
          <c:dLblPos val="inEnd"/>
          <c:showLegendKey val="0"/>
          <c:showVal val="0"/>
          <c:showCatName val="1"/>
          <c:showSerName val="0"/>
          <c:showPercent val="1"/>
          <c:showBubbleSize val="0"/>
          <c:extLst>
            <c:ext xmlns:c15="http://schemas.microsoft.com/office/drawing/2012/chart" uri="{CE6537A1-D6FC-4f65-9D91-7224C49458BB}">
              <c15:xForSave val="1"/>
            </c:ext>
          </c:extLst>
        </c:dLbl>
      </c:pivotFmt>
      <c:pivotFmt>
        <c:idx val="2"/>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dLbl>
          <c:idx val="0"/>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fr-FR"/>
            </a:p>
          </c:txPr>
          <c:dLblPos val="inEnd"/>
          <c:showLegendKey val="0"/>
          <c:showVal val="0"/>
          <c:showCatName val="1"/>
          <c:showSerName val="0"/>
          <c:showPercent val="1"/>
          <c:showBubbleSize val="0"/>
          <c:extLst>
            <c:ext xmlns:c15="http://schemas.microsoft.com/office/drawing/2012/chart" uri="{CE6537A1-D6FC-4f65-9D91-7224C49458BB}">
              <c15:xForSave val="1"/>
            </c:ext>
          </c:extLst>
        </c:dLbl>
      </c:pivotFmt>
      <c:pivotFmt>
        <c:idx val="3"/>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dLbl>
          <c:idx val="0"/>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fr-FR"/>
            </a:p>
          </c:txPr>
          <c:dLblPos val="inEnd"/>
          <c:showLegendKey val="0"/>
          <c:showVal val="0"/>
          <c:showCatName val="1"/>
          <c:showSerName val="0"/>
          <c:showPercent val="1"/>
          <c:showBubbleSize val="0"/>
          <c:extLst>
            <c:ext xmlns:c15="http://schemas.microsoft.com/office/drawing/2012/chart" uri="{CE6537A1-D6FC-4f65-9D91-7224C49458BB}"/>
          </c:extLst>
        </c:dLbl>
      </c:pivotFmt>
      <c:pivotFmt>
        <c:idx val="4"/>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dLbl>
          <c:idx val="0"/>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solidFill>
                  <a:effectLst/>
                  <a:latin typeface="+mn-lt"/>
                  <a:ea typeface="+mn-ea"/>
                  <a:cs typeface="+mn-cs"/>
                </a:defRPr>
              </a:pPr>
              <a:endParaRPr lang="fr-FR"/>
            </a:p>
          </c:txPr>
          <c:dLblPos val="inEnd"/>
          <c:showLegendKey val="0"/>
          <c:showVal val="0"/>
          <c:showCatName val="1"/>
          <c:showSerName val="0"/>
          <c:showPercent val="1"/>
          <c:showBubbleSize val="0"/>
          <c:extLst>
            <c:ext xmlns:c15="http://schemas.microsoft.com/office/drawing/2012/chart" uri="{CE6537A1-D6FC-4f65-9D91-7224C49458BB}"/>
          </c:extLst>
        </c:dLbl>
      </c:pivotFmt>
      <c:pivotFmt>
        <c:idx val="5"/>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dLbl>
          <c:idx val="0"/>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fr-FR"/>
            </a:p>
          </c:txPr>
          <c:dLblPos val="inEnd"/>
          <c:showLegendKey val="0"/>
          <c:showVal val="0"/>
          <c:showCatName val="1"/>
          <c:showSerName val="0"/>
          <c:showPercent val="1"/>
          <c:showBubbleSize val="0"/>
          <c:extLst>
            <c:ext xmlns:c15="http://schemas.microsoft.com/office/drawing/2012/chart" uri="{CE6537A1-D6FC-4f65-9D91-7224C49458BB}">
              <c15:xForSave val="1"/>
            </c:ext>
          </c:extLst>
        </c:dLbl>
      </c:pivotFmt>
      <c:pivotFmt>
        <c:idx val="6"/>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dLbl>
          <c:idx val="0"/>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fr-FR"/>
            </a:p>
          </c:txPr>
          <c:dLblPos val="inEnd"/>
          <c:showLegendKey val="0"/>
          <c:showVal val="0"/>
          <c:showCatName val="1"/>
          <c:showSerName val="0"/>
          <c:showPercent val="1"/>
          <c:showBubbleSize val="0"/>
          <c:extLst>
            <c:ext xmlns:c15="http://schemas.microsoft.com/office/drawing/2012/chart" uri="{CE6537A1-D6FC-4f65-9D91-7224C49458BB}">
              <c15:xForSave val="1"/>
            </c:ext>
          </c:extLst>
        </c:dLbl>
      </c:pivotFmt>
      <c:pivotFmt>
        <c:idx val="7"/>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dLbl>
          <c:idx val="0"/>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fr-FR"/>
            </a:p>
          </c:txPr>
          <c:dLblPos val="inEnd"/>
          <c:showLegendKey val="0"/>
          <c:showVal val="0"/>
          <c:showCatName val="1"/>
          <c:showSerName val="0"/>
          <c:showPercent val="1"/>
          <c:showBubbleSize val="0"/>
          <c:extLst>
            <c:ext xmlns:c15="http://schemas.microsoft.com/office/drawing/2012/chart" uri="{CE6537A1-D6FC-4f65-9D91-7224C49458BB}"/>
          </c:extLst>
        </c:dLbl>
      </c:pivotFmt>
      <c:pivotFmt>
        <c:idx val="8"/>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dLbl>
          <c:idx val="0"/>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fr-FR"/>
            </a:p>
          </c:txPr>
          <c:dLblPos val="inEnd"/>
          <c:showLegendKey val="0"/>
          <c:showVal val="0"/>
          <c:showCatName val="1"/>
          <c:showSerName val="0"/>
          <c:showPercent val="1"/>
          <c:showBubbleSize val="0"/>
          <c:extLst>
            <c:ext xmlns:c15="http://schemas.microsoft.com/office/drawing/2012/chart" uri="{CE6537A1-D6FC-4f65-9D91-7224C49458BB}"/>
          </c:extLst>
        </c:dLbl>
      </c:pivotFmt>
      <c:pivotFmt>
        <c:idx val="9"/>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dLbl>
          <c:idx val="0"/>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fr-FR"/>
            </a:p>
          </c:txPr>
          <c:dLblPos val="inEnd"/>
          <c:showLegendKey val="0"/>
          <c:showVal val="0"/>
          <c:showCatName val="1"/>
          <c:showSerName val="0"/>
          <c:showPercent val="1"/>
          <c:showBubbleSize val="0"/>
          <c:extLst>
            <c:ext xmlns:c15="http://schemas.microsoft.com/office/drawing/2012/chart" uri="{CE6537A1-D6FC-4f65-9D91-7224C49458BB}"/>
          </c:extLst>
        </c:dLbl>
      </c:pivotFmt>
      <c:pivotFmt>
        <c:idx val="1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dLbl>
          <c:idx val="0"/>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fr-FR"/>
            </a:p>
          </c:txPr>
          <c:dLblPos val="inEnd"/>
          <c:showLegendKey val="0"/>
          <c:showVal val="0"/>
          <c:showCatName val="1"/>
          <c:showSerName val="0"/>
          <c:showPercent val="1"/>
          <c:showBubbleSize val="0"/>
          <c:extLst>
            <c:ext xmlns:c15="http://schemas.microsoft.com/office/drawing/2012/chart" uri="{CE6537A1-D6FC-4f65-9D91-7224C49458BB}"/>
          </c:extLst>
        </c:dLbl>
      </c:pivotFmt>
      <c:pivotFmt>
        <c:idx val="11"/>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pivotFmt>
      <c:pivotFmt>
        <c:idx val="12"/>
        <c:marker>
          <c:symbol val="none"/>
        </c:marker>
        <c:dLbl>
          <c:idx val="0"/>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fr-FR"/>
            </a:p>
          </c:txPr>
          <c:dLblPos val="inEnd"/>
          <c:showLegendKey val="0"/>
          <c:showVal val="0"/>
          <c:showCatName val="1"/>
          <c:showSerName val="0"/>
          <c:showPercent val="1"/>
          <c:showBubbleSize val="0"/>
          <c:extLst>
            <c:ext xmlns:c15="http://schemas.microsoft.com/office/drawing/2012/chart" uri="{CE6537A1-D6FC-4f65-9D91-7224C49458BB}"/>
          </c:extLst>
        </c:dLbl>
      </c:pivotFmt>
      <c:pivotFmt>
        <c:idx val="13"/>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pivotFmt>
      <c:pivotFmt>
        <c:idx val="14"/>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dLbl>
          <c:idx val="0"/>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solidFill>
                  <a:effectLst/>
                  <a:latin typeface="+mn-lt"/>
                  <a:ea typeface="+mn-ea"/>
                  <a:cs typeface="+mn-cs"/>
                </a:defRPr>
              </a:pPr>
              <a:endParaRPr lang="fr-FR"/>
            </a:p>
          </c:txPr>
          <c:dLblPos val="inEnd"/>
          <c:showLegendKey val="0"/>
          <c:showVal val="0"/>
          <c:showCatName val="1"/>
          <c:showSerName val="0"/>
          <c:showPercent val="1"/>
          <c:showBubbleSize val="0"/>
          <c:extLst>
            <c:ext xmlns:c15="http://schemas.microsoft.com/office/drawing/2012/chart" uri="{CE6537A1-D6FC-4f65-9D91-7224C49458BB}"/>
          </c:extLst>
        </c:dLbl>
      </c:pivotFmt>
      <c:pivotFmt>
        <c:idx val="15"/>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pivotFmt>
      <c:pivotFmt>
        <c:idx val="16"/>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pivotFmt>
      <c:pivotFmt>
        <c:idx val="17"/>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pivotFmt>
      <c:pivotFmt>
        <c:idx val="18"/>
        <c:marker>
          <c:symbol val="none"/>
        </c:marker>
        <c:dLbl>
          <c:idx val="0"/>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fr-FR"/>
            </a:p>
          </c:txPr>
          <c:dLblPos val="inEnd"/>
          <c:showLegendKey val="0"/>
          <c:showVal val="0"/>
          <c:showCatName val="1"/>
          <c:showSerName val="0"/>
          <c:showPercent val="1"/>
          <c:showBubbleSize val="0"/>
          <c:extLst>
            <c:ext xmlns:c15="http://schemas.microsoft.com/office/drawing/2012/chart" uri="{CE6537A1-D6FC-4f65-9D91-7224C49458BB}"/>
          </c:extLst>
        </c:dLbl>
      </c:pivotFmt>
      <c:pivotFmt>
        <c:idx val="19"/>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pivotFmt>
      <c:pivotFmt>
        <c:idx val="2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dLbl>
          <c:idx val="0"/>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solidFill>
                  <a:effectLst/>
                  <a:latin typeface="+mn-lt"/>
                  <a:ea typeface="+mn-ea"/>
                  <a:cs typeface="+mn-cs"/>
                </a:defRPr>
              </a:pPr>
              <a:endParaRPr lang="fr-FR"/>
            </a:p>
          </c:txPr>
          <c:dLblPos val="inEnd"/>
          <c:showLegendKey val="0"/>
          <c:showVal val="0"/>
          <c:showCatName val="1"/>
          <c:showSerName val="0"/>
          <c:showPercent val="1"/>
          <c:showBubbleSize val="0"/>
          <c:extLst>
            <c:ext xmlns:c15="http://schemas.microsoft.com/office/drawing/2012/chart" uri="{CE6537A1-D6FC-4f65-9D91-7224C49458BB}"/>
          </c:extLst>
        </c:dLbl>
      </c:pivotFmt>
      <c:pivotFmt>
        <c:idx val="21"/>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pivotFmt>
      <c:pivotFmt>
        <c:idx val="22"/>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pivotFmt>
      <c:pivotFmt>
        <c:idx val="23"/>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pivotFmt>
    </c:pivotFmts>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3692276504412919E-2"/>
          <c:y val="0.1274063668587383"/>
          <c:w val="0.97630777405099467"/>
          <c:h val="0.85370475649043021"/>
        </c:manualLayout>
      </c:layout>
      <c:pie3DChart>
        <c:varyColors val="1"/>
        <c:ser>
          <c:idx val="0"/>
          <c:order val="0"/>
          <c:tx>
            <c:strRef>
              <c:f>Analyse!$AC$41</c:f>
              <c:strCache>
                <c:ptCount val="1"/>
                <c:pt idx="0">
                  <c:v>Total</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1-3630-4640-B88D-3222CE75D63B}"/>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3-3630-4640-B88D-3222CE75D63B}"/>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05-3630-4640-B88D-3222CE75D63B}"/>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c:ext xmlns:c16="http://schemas.microsoft.com/office/drawing/2014/chart" uri="{C3380CC4-5D6E-409C-BE32-E72D297353CC}">
                <c16:uniqueId val="{00000007-3630-4640-B88D-3222CE75D63B}"/>
              </c:ext>
            </c:extLst>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c:ext xmlns:c16="http://schemas.microsoft.com/office/drawing/2014/chart" uri="{C3380CC4-5D6E-409C-BE32-E72D297353CC}">
                <c16:uniqueId val="{00000009-3630-4640-B88D-3222CE75D63B}"/>
              </c:ext>
            </c:extLst>
          </c:dPt>
          <c:dLbls>
            <c:dLbl>
              <c:idx val="1"/>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solidFill>
                      <a:effectLst/>
                      <a:latin typeface="+mn-lt"/>
                      <a:ea typeface="+mn-ea"/>
                      <a:cs typeface="+mn-cs"/>
                    </a:defRPr>
                  </a:pPr>
                  <a:endParaRPr lang="fr-FR"/>
                </a:p>
              </c:txPr>
              <c:dLblPos val="inEnd"/>
              <c:showLegendKey val="0"/>
              <c:showVal val="0"/>
              <c:showCatName val="1"/>
              <c:showSerName val="0"/>
              <c:showPercent val="1"/>
              <c:showBubbleSize val="0"/>
              <c:extLst>
                <c:ext xmlns:c16="http://schemas.microsoft.com/office/drawing/2014/chart" uri="{C3380CC4-5D6E-409C-BE32-E72D297353CC}">
                  <c16:uniqueId val="{00000003-3630-4640-B88D-3222CE75D63B}"/>
                </c:ext>
              </c:extLst>
            </c:dLbl>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fr-FR"/>
              </a:p>
            </c:txPr>
            <c:dLblPos val="inEnd"/>
            <c:showLegendKey val="0"/>
            <c:showVal val="0"/>
            <c:showCatName val="1"/>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Analyse!$AB$42:$AB$46</c:f>
              <c:strCache>
                <c:ptCount val="5"/>
                <c:pt idx="0">
                  <c:v>Parfois</c:v>
                </c:pt>
                <c:pt idx="1">
                  <c:v>Souvent</c:v>
                </c:pt>
                <c:pt idx="2">
                  <c:v>(vide)</c:v>
                </c:pt>
                <c:pt idx="3">
                  <c:v>Toujours</c:v>
                </c:pt>
                <c:pt idx="4">
                  <c:v>Jamais</c:v>
                </c:pt>
              </c:strCache>
            </c:strRef>
          </c:cat>
          <c:val>
            <c:numRef>
              <c:f>Analyse!$AC$42:$AC$46</c:f>
              <c:numCache>
                <c:formatCode>General</c:formatCode>
                <c:ptCount val="5"/>
                <c:pt idx="0">
                  <c:v>11</c:v>
                </c:pt>
                <c:pt idx="1">
                  <c:v>20</c:v>
                </c:pt>
                <c:pt idx="3">
                  <c:v>4</c:v>
                </c:pt>
                <c:pt idx="4">
                  <c:v>4</c:v>
                </c:pt>
              </c:numCache>
            </c:numRef>
          </c:val>
          <c:extLst>
            <c:ext xmlns:c16="http://schemas.microsoft.com/office/drawing/2014/chart" uri="{C3380CC4-5D6E-409C-BE32-E72D297353CC}">
              <c16:uniqueId val="{0000000A-3630-4640-B88D-3222CE75D63B}"/>
            </c:ext>
          </c:extLst>
        </c:ser>
        <c:dLbls>
          <c:dLblPos val="inEnd"/>
          <c:showLegendKey val="0"/>
          <c:showVal val="0"/>
          <c:showCatName val="1"/>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fr-FR"/>
    </a:p>
  </c:txPr>
  <c:externalData r:id="rId1">
    <c:autoUpdate val="0"/>
  </c:externalData>
  <c:extLst>
    <c:ext xmlns:c14="http://schemas.microsoft.com/office/drawing/2007/8/2/chart" uri="{781A3756-C4B2-4CAC-9D66-4F8BD8637D16}">
      <c14:pivotOptions>
        <c14:dropZoneFilter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pivotSource>
    <c:name>[Enqête familles Marie.xlsx]Analyse!Tableau croisé dynamique9</c:name>
    <c:fmtId val="35"/>
  </c:pivotSource>
  <c:chart>
    <c:title>
      <c:tx>
        <c:rich>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r>
              <a:rPr lang="en-US" dirty="0"/>
              <a:t> </a:t>
            </a:r>
            <a:r>
              <a:rPr lang="en-US" dirty="0" err="1"/>
              <a:t>QuantitE</a:t>
            </a:r>
            <a:r>
              <a:rPr lang="en-US" dirty="0"/>
              <a:t> de devoirs</a:t>
            </a:r>
          </a:p>
        </c:rich>
      </c:tx>
      <c:overlay val="0"/>
      <c:spPr>
        <a:noFill/>
        <a:ln>
          <a:noFill/>
        </a:ln>
        <a:effectLst/>
      </c:spPr>
    </c:title>
    <c:autoTitleDeleted val="0"/>
    <c:pivotFmts>
      <c:pivotFmt>
        <c:idx val="0"/>
        <c:marker>
          <c:symbol val="none"/>
        </c:marker>
        <c:dLbl>
          <c:idx val="0"/>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fr-FR"/>
            </a:p>
          </c:txPr>
          <c:dLblPos val="inEnd"/>
          <c:showLegendKey val="0"/>
          <c:showVal val="0"/>
          <c:showCatName val="1"/>
          <c:showSerName val="0"/>
          <c:showPercent val="1"/>
          <c:showBubbleSize val="0"/>
          <c:extLst>
            <c:ext xmlns:c15="http://schemas.microsoft.com/office/drawing/2012/chart" uri="{CE6537A1-D6FC-4f65-9D91-7224C49458BB}"/>
          </c:extLst>
        </c:dLbl>
      </c:pivotFmt>
      <c:pivotFmt>
        <c:idx val="1"/>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dLbl>
          <c:idx val="0"/>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fr-FR"/>
            </a:p>
          </c:txPr>
          <c:dLblPos val="inEnd"/>
          <c:showLegendKey val="0"/>
          <c:showVal val="0"/>
          <c:showCatName val="1"/>
          <c:showSerName val="0"/>
          <c:showPercent val="1"/>
          <c:showBubbleSize val="0"/>
          <c:extLst>
            <c:ext xmlns:c15="http://schemas.microsoft.com/office/drawing/2012/chart" uri="{CE6537A1-D6FC-4f65-9D91-7224C49458BB}">
              <c15:xForSave val="1"/>
            </c:ext>
          </c:extLst>
        </c:dLbl>
      </c:pivotFmt>
      <c:pivotFmt>
        <c:idx val="2"/>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dLbl>
          <c:idx val="0"/>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fr-FR"/>
            </a:p>
          </c:txPr>
          <c:dLblPos val="inEnd"/>
          <c:showLegendKey val="0"/>
          <c:showVal val="0"/>
          <c:showCatName val="1"/>
          <c:showSerName val="0"/>
          <c:showPercent val="1"/>
          <c:showBubbleSize val="0"/>
          <c:extLst>
            <c:ext xmlns:c15="http://schemas.microsoft.com/office/drawing/2012/chart" uri="{CE6537A1-D6FC-4f65-9D91-7224C49458BB}">
              <c15:xForSave val="1"/>
            </c:ext>
          </c:extLst>
        </c:dLbl>
      </c:pivotFmt>
      <c:pivotFmt>
        <c:idx val="3"/>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dLbl>
          <c:idx val="0"/>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fr-FR"/>
            </a:p>
          </c:txPr>
          <c:dLblPos val="inEnd"/>
          <c:showLegendKey val="0"/>
          <c:showVal val="0"/>
          <c:showCatName val="1"/>
          <c:showSerName val="0"/>
          <c:showPercent val="1"/>
          <c:showBubbleSize val="0"/>
          <c:extLst>
            <c:ext xmlns:c15="http://schemas.microsoft.com/office/drawing/2012/chart" uri="{CE6537A1-D6FC-4f65-9D91-7224C49458BB}"/>
          </c:extLst>
        </c:dLbl>
      </c:pivotFmt>
      <c:pivotFmt>
        <c:idx val="4"/>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dLbl>
          <c:idx val="0"/>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solidFill>
                  <a:effectLst/>
                  <a:latin typeface="+mn-lt"/>
                  <a:ea typeface="+mn-ea"/>
                  <a:cs typeface="+mn-cs"/>
                </a:defRPr>
              </a:pPr>
              <a:endParaRPr lang="fr-FR"/>
            </a:p>
          </c:txPr>
          <c:dLblPos val="inEnd"/>
          <c:showLegendKey val="0"/>
          <c:showVal val="0"/>
          <c:showCatName val="1"/>
          <c:showSerName val="0"/>
          <c:showPercent val="1"/>
          <c:showBubbleSize val="0"/>
          <c:extLst>
            <c:ext xmlns:c15="http://schemas.microsoft.com/office/drawing/2012/chart" uri="{CE6537A1-D6FC-4f65-9D91-7224C49458BB}"/>
          </c:extLst>
        </c:dLbl>
      </c:pivotFmt>
      <c:pivotFmt>
        <c:idx val="5"/>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dLbl>
          <c:idx val="0"/>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fr-FR"/>
            </a:p>
          </c:txPr>
          <c:dLblPos val="inEnd"/>
          <c:showLegendKey val="0"/>
          <c:showVal val="0"/>
          <c:showCatName val="1"/>
          <c:showSerName val="0"/>
          <c:showPercent val="1"/>
          <c:showBubbleSize val="0"/>
          <c:extLst>
            <c:ext xmlns:c15="http://schemas.microsoft.com/office/drawing/2012/chart" uri="{CE6537A1-D6FC-4f65-9D91-7224C49458BB}">
              <c15:xForSave val="1"/>
            </c:ext>
          </c:extLst>
        </c:dLbl>
      </c:pivotFmt>
      <c:pivotFmt>
        <c:idx val="6"/>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dLbl>
          <c:idx val="0"/>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fr-FR"/>
            </a:p>
          </c:txPr>
          <c:dLblPos val="inEnd"/>
          <c:showLegendKey val="0"/>
          <c:showVal val="0"/>
          <c:showCatName val="1"/>
          <c:showSerName val="0"/>
          <c:showPercent val="1"/>
          <c:showBubbleSize val="0"/>
          <c:extLst>
            <c:ext xmlns:c15="http://schemas.microsoft.com/office/drawing/2012/chart" uri="{CE6537A1-D6FC-4f65-9D91-7224C49458BB}">
              <c15:xForSave val="1"/>
            </c:ext>
          </c:extLst>
        </c:dLbl>
      </c:pivotFmt>
      <c:pivotFmt>
        <c:idx val="7"/>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dLbl>
          <c:idx val="0"/>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fr-FR"/>
            </a:p>
          </c:txPr>
          <c:dLblPos val="inEnd"/>
          <c:showLegendKey val="0"/>
          <c:showVal val="0"/>
          <c:showCatName val="1"/>
          <c:showSerName val="0"/>
          <c:showPercent val="1"/>
          <c:showBubbleSize val="0"/>
          <c:extLst>
            <c:ext xmlns:c15="http://schemas.microsoft.com/office/drawing/2012/chart" uri="{CE6537A1-D6FC-4f65-9D91-7224C49458BB}"/>
          </c:extLst>
        </c:dLbl>
      </c:pivotFmt>
      <c:pivotFmt>
        <c:idx val="8"/>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dLbl>
          <c:idx val="0"/>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fr-FR"/>
            </a:p>
          </c:txPr>
          <c:dLblPos val="inEnd"/>
          <c:showLegendKey val="0"/>
          <c:showVal val="0"/>
          <c:showCatName val="1"/>
          <c:showSerName val="0"/>
          <c:showPercent val="1"/>
          <c:showBubbleSize val="0"/>
          <c:extLst>
            <c:ext xmlns:c15="http://schemas.microsoft.com/office/drawing/2012/chart" uri="{CE6537A1-D6FC-4f65-9D91-7224C49458BB}"/>
          </c:extLst>
        </c:dLbl>
      </c:pivotFmt>
      <c:pivotFmt>
        <c:idx val="9"/>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pivotFmt>
      <c:pivotFmt>
        <c:idx val="10"/>
        <c:marker>
          <c:symbol val="none"/>
        </c:marker>
        <c:dLbl>
          <c:idx val="0"/>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fr-FR"/>
            </a:p>
          </c:txPr>
          <c:dLblPos val="inEnd"/>
          <c:showLegendKey val="0"/>
          <c:showVal val="0"/>
          <c:showCatName val="1"/>
          <c:showSerName val="0"/>
          <c:showPercent val="1"/>
          <c:showBubbleSize val="0"/>
          <c:extLst>
            <c:ext xmlns:c15="http://schemas.microsoft.com/office/drawing/2012/chart" uri="{CE6537A1-D6FC-4f65-9D91-7224C49458BB}"/>
          </c:extLst>
        </c:dLbl>
      </c:pivotFmt>
      <c:pivotFmt>
        <c:idx val="11"/>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pivotFmt>
      <c:pivotFmt>
        <c:idx val="12"/>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dLbl>
          <c:idx val="0"/>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solidFill>
                  <a:effectLst/>
                  <a:latin typeface="+mn-lt"/>
                  <a:ea typeface="+mn-ea"/>
                  <a:cs typeface="+mn-cs"/>
                </a:defRPr>
              </a:pPr>
              <a:endParaRPr lang="fr-FR"/>
            </a:p>
          </c:txPr>
          <c:dLblPos val="inEnd"/>
          <c:showLegendKey val="0"/>
          <c:showVal val="0"/>
          <c:showCatName val="1"/>
          <c:showSerName val="0"/>
          <c:showPercent val="1"/>
          <c:showBubbleSize val="0"/>
          <c:extLst>
            <c:ext xmlns:c15="http://schemas.microsoft.com/office/drawing/2012/chart" uri="{CE6537A1-D6FC-4f65-9D91-7224C49458BB}"/>
          </c:extLst>
        </c:dLbl>
      </c:pivotFmt>
      <c:pivotFmt>
        <c:idx val="13"/>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pivotFmt>
      <c:pivotFmt>
        <c:idx val="14"/>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pivotFmt>
      <c:pivotFmt>
        <c:idx val="15"/>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pivotFmt>
      <c:pivotFmt>
        <c:idx val="16"/>
        <c:marker>
          <c:symbol val="none"/>
        </c:marker>
        <c:dLbl>
          <c:idx val="0"/>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fr-FR"/>
            </a:p>
          </c:txPr>
          <c:dLblPos val="inEnd"/>
          <c:showLegendKey val="0"/>
          <c:showVal val="0"/>
          <c:showCatName val="1"/>
          <c:showSerName val="0"/>
          <c:showPercent val="1"/>
          <c:showBubbleSize val="0"/>
          <c:extLst>
            <c:ext xmlns:c15="http://schemas.microsoft.com/office/drawing/2012/chart" uri="{CE6537A1-D6FC-4f65-9D91-7224C49458BB}"/>
          </c:extLst>
        </c:dLbl>
      </c:pivotFmt>
      <c:pivotFmt>
        <c:idx val="17"/>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pivotFmt>
      <c:pivotFmt>
        <c:idx val="18"/>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dLbl>
          <c:idx val="0"/>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solidFill>
                  <a:effectLst/>
                  <a:latin typeface="+mn-lt"/>
                  <a:ea typeface="+mn-ea"/>
                  <a:cs typeface="+mn-cs"/>
                </a:defRPr>
              </a:pPr>
              <a:endParaRPr lang="fr-FR"/>
            </a:p>
          </c:txPr>
          <c:dLblPos val="inEnd"/>
          <c:showLegendKey val="0"/>
          <c:showVal val="0"/>
          <c:showCatName val="1"/>
          <c:showSerName val="0"/>
          <c:showPercent val="1"/>
          <c:showBubbleSize val="0"/>
          <c:extLst>
            <c:ext xmlns:c15="http://schemas.microsoft.com/office/drawing/2012/chart" uri="{CE6537A1-D6FC-4f65-9D91-7224C49458BB}"/>
          </c:extLst>
        </c:dLbl>
      </c:pivotFmt>
      <c:pivotFmt>
        <c:idx val="19"/>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pivotFmt>
      <c:pivotFmt>
        <c:idx val="2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pivotFmt>
      <c:pivotFmt>
        <c:idx val="21"/>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pivotFmt>
    </c:pivotFmts>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Analyse!$AC$20</c:f>
              <c:strCache>
                <c:ptCount val="1"/>
                <c:pt idx="0">
                  <c:v>Total</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1-E542-481E-BB7E-995595DE7089}"/>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3-E542-481E-BB7E-995595DE7089}"/>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05-E542-481E-BB7E-995595DE7089}"/>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c:ext xmlns:c16="http://schemas.microsoft.com/office/drawing/2014/chart" uri="{C3380CC4-5D6E-409C-BE32-E72D297353CC}">
                <c16:uniqueId val="{00000007-E542-481E-BB7E-995595DE7089}"/>
              </c:ext>
            </c:extLst>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c:ext xmlns:c16="http://schemas.microsoft.com/office/drawing/2014/chart" uri="{C3380CC4-5D6E-409C-BE32-E72D297353CC}">
                <c16:uniqueId val="{00000009-E542-481E-BB7E-995595DE7089}"/>
              </c:ext>
            </c:extLst>
          </c:dPt>
          <c:dLbls>
            <c:dLbl>
              <c:idx val="1"/>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solidFill>
                      <a:effectLst/>
                      <a:latin typeface="+mn-lt"/>
                      <a:ea typeface="+mn-ea"/>
                      <a:cs typeface="+mn-cs"/>
                    </a:defRPr>
                  </a:pPr>
                  <a:endParaRPr lang="fr-FR"/>
                </a:p>
              </c:txPr>
              <c:dLblPos val="inEnd"/>
              <c:showLegendKey val="0"/>
              <c:showVal val="0"/>
              <c:showCatName val="1"/>
              <c:showSerName val="0"/>
              <c:showPercent val="1"/>
              <c:showBubbleSize val="0"/>
              <c:extLst>
                <c:ext xmlns:c16="http://schemas.microsoft.com/office/drawing/2014/chart" uri="{C3380CC4-5D6E-409C-BE32-E72D297353CC}">
                  <c16:uniqueId val="{00000003-E542-481E-BB7E-995595DE7089}"/>
                </c:ext>
              </c:extLst>
            </c:dLbl>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fr-FR"/>
              </a:p>
            </c:txPr>
            <c:dLblPos val="inEnd"/>
            <c:showLegendKey val="0"/>
            <c:showVal val="0"/>
            <c:showCatName val="1"/>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Analyse!$AB$21:$AB$25</c:f>
              <c:strCache>
                <c:ptCount val="5"/>
                <c:pt idx="0">
                  <c:v>Bonne</c:v>
                </c:pt>
                <c:pt idx="1">
                  <c:v>Trop</c:v>
                </c:pt>
                <c:pt idx="2">
                  <c:v>(vide)</c:v>
                </c:pt>
                <c:pt idx="3">
                  <c:v>NSP</c:v>
                </c:pt>
                <c:pt idx="4">
                  <c:v>Pas assez</c:v>
                </c:pt>
              </c:strCache>
            </c:strRef>
          </c:cat>
          <c:val>
            <c:numRef>
              <c:f>Analyse!$AC$21:$AC$25</c:f>
              <c:numCache>
                <c:formatCode>General</c:formatCode>
                <c:ptCount val="5"/>
                <c:pt idx="0">
                  <c:v>40</c:v>
                </c:pt>
                <c:pt idx="1">
                  <c:v>16</c:v>
                </c:pt>
                <c:pt idx="3">
                  <c:v>1</c:v>
                </c:pt>
                <c:pt idx="4">
                  <c:v>1</c:v>
                </c:pt>
              </c:numCache>
            </c:numRef>
          </c:val>
          <c:extLst>
            <c:ext xmlns:c16="http://schemas.microsoft.com/office/drawing/2014/chart" uri="{C3380CC4-5D6E-409C-BE32-E72D297353CC}">
              <c16:uniqueId val="{0000000A-E542-481E-BB7E-995595DE7089}"/>
            </c:ext>
          </c:extLst>
        </c:ser>
        <c:dLbls>
          <c:dLblPos val="inEnd"/>
          <c:showLegendKey val="0"/>
          <c:showVal val="0"/>
          <c:showCatName val="1"/>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fr-FR"/>
    </a:p>
  </c:txPr>
  <c:externalData r:id="rId1">
    <c:autoUpdate val="0"/>
  </c:externalData>
  <c:extLst>
    <c:ext xmlns:c14="http://schemas.microsoft.com/office/drawing/2007/8/2/chart" uri="{781A3756-C4B2-4CAC-9D66-4F8BD8637D16}">
      <c14:pivotOptions>
        <c14:dropZoneFilter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pivotSource>
    <c:name>[Enqête familles Marie.xlsx]Analyse!Tableau croisé dynamique14</c:name>
    <c:fmtId val="33"/>
  </c:pivotSource>
  <c:chart>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Analyse!$AM$2</c:f>
              <c:strCache>
                <c:ptCount val="1"/>
                <c:pt idx="0">
                  <c:v>-Adapté à l'accueil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Analyse!$AM$3</c:f>
              <c:strCache>
                <c:ptCount val="1"/>
                <c:pt idx="0">
                  <c:v>Total</c:v>
                </c:pt>
              </c:strCache>
            </c:strRef>
          </c:cat>
          <c:val>
            <c:numRef>
              <c:f>Analyse!$AM$3</c:f>
              <c:numCache>
                <c:formatCode>_(* #,##0.00_);_(* \(#,##0.00\);_(* "-"??_);_(@_)</c:formatCode>
                <c:ptCount val="1"/>
                <c:pt idx="0">
                  <c:v>4.4576271186440675</c:v>
                </c:pt>
              </c:numCache>
            </c:numRef>
          </c:val>
          <c:extLst>
            <c:ext xmlns:c16="http://schemas.microsoft.com/office/drawing/2014/chart" uri="{C3380CC4-5D6E-409C-BE32-E72D297353CC}">
              <c16:uniqueId val="{00000000-4768-4A55-BF34-7D24CA2D8F98}"/>
            </c:ext>
          </c:extLst>
        </c:ser>
        <c:ser>
          <c:idx val="1"/>
          <c:order val="1"/>
          <c:tx>
            <c:strRef>
              <c:f>Analyse!$AN$2</c:f>
              <c:strCache>
                <c:ptCount val="1"/>
                <c:pt idx="0">
                  <c:v>-Propreté et entretien</c:v>
                </c:pt>
              </c:strCache>
            </c:strRef>
          </c:tx>
          <c:spPr>
            <a:solidFill>
              <a:schemeClr val="accent4"/>
            </a:solidFill>
            <a:ln w="19050" cap="flat" cmpd="sng" algn="ctr">
              <a:solidFill>
                <a:schemeClr val="lt1"/>
              </a:solidFill>
              <a:prstDash val="solid"/>
              <a:miter lim="800000"/>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Analyse!$AM$3</c:f>
              <c:strCache>
                <c:ptCount val="1"/>
                <c:pt idx="0">
                  <c:v>Total</c:v>
                </c:pt>
              </c:strCache>
            </c:strRef>
          </c:cat>
          <c:val>
            <c:numRef>
              <c:f>Analyse!$AN$3</c:f>
              <c:numCache>
                <c:formatCode>_(* #,##0.00_);_(* \(#,##0.00\);_(* "-"??_);_(@_)</c:formatCode>
                <c:ptCount val="1"/>
                <c:pt idx="0">
                  <c:v>4.6500000000000004</c:v>
                </c:pt>
              </c:numCache>
            </c:numRef>
          </c:val>
          <c:extLst>
            <c:ext xmlns:c16="http://schemas.microsoft.com/office/drawing/2014/chart" uri="{C3380CC4-5D6E-409C-BE32-E72D297353CC}">
              <c16:uniqueId val="{00000001-4768-4A55-BF34-7D24CA2D8F98}"/>
            </c:ext>
          </c:extLst>
        </c:ser>
        <c:ser>
          <c:idx val="2"/>
          <c:order val="2"/>
          <c:tx>
            <c:strRef>
              <c:f>Analyse!$AO$2</c:f>
              <c:strCache>
                <c:ptCount val="1"/>
                <c:pt idx="0">
                  <c:v>-Sécurité4</c:v>
                </c:pt>
              </c:strCache>
            </c:strRef>
          </c:tx>
          <c:spPr>
            <a:solidFill>
              <a:schemeClr val="accent5"/>
            </a:solidFill>
            <a:ln w="19050" cap="flat" cmpd="sng" algn="ctr">
              <a:solidFill>
                <a:schemeClr val="lt1"/>
              </a:solidFill>
              <a:prstDash val="solid"/>
              <a:miter lim="800000"/>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Analyse!$AM$3</c:f>
              <c:strCache>
                <c:ptCount val="1"/>
                <c:pt idx="0">
                  <c:v>Total</c:v>
                </c:pt>
              </c:strCache>
            </c:strRef>
          </c:cat>
          <c:val>
            <c:numRef>
              <c:f>Analyse!$AO$3</c:f>
              <c:numCache>
                <c:formatCode>_(* #,##0.00_);_(* \(#,##0.00\);_(* "-"??_);_(@_)</c:formatCode>
                <c:ptCount val="1"/>
                <c:pt idx="0">
                  <c:v>4.6721311475409832</c:v>
                </c:pt>
              </c:numCache>
            </c:numRef>
          </c:val>
          <c:extLst>
            <c:ext xmlns:c16="http://schemas.microsoft.com/office/drawing/2014/chart" uri="{C3380CC4-5D6E-409C-BE32-E72D297353CC}">
              <c16:uniqueId val="{00000002-4768-4A55-BF34-7D24CA2D8F98}"/>
            </c:ext>
          </c:extLst>
        </c:ser>
        <c:dLbls>
          <c:dLblPos val="outEnd"/>
          <c:showLegendKey val="0"/>
          <c:showVal val="1"/>
          <c:showCatName val="0"/>
          <c:showSerName val="0"/>
          <c:showPercent val="0"/>
          <c:showBubbleSize val="0"/>
        </c:dLbls>
        <c:gapWidth val="267"/>
        <c:overlap val="-43"/>
        <c:axId val="664357663"/>
        <c:axId val="664351007"/>
      </c:barChart>
      <c:catAx>
        <c:axId val="664357663"/>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fr-FR"/>
          </a:p>
        </c:txPr>
        <c:crossAx val="664351007"/>
        <c:crosses val="autoZero"/>
        <c:auto val="1"/>
        <c:lblAlgn val="ctr"/>
        <c:lblOffset val="100"/>
        <c:noMultiLvlLbl val="0"/>
      </c:catAx>
      <c:valAx>
        <c:axId val="664351007"/>
        <c:scaling>
          <c:orientation val="minMax"/>
          <c:max val="5"/>
          <c:min val="0"/>
        </c:scaling>
        <c:delete val="0"/>
        <c:axPos val="l"/>
        <c:majorGridlines>
          <c:spPr>
            <a:ln w="9525" cap="flat" cmpd="sng" algn="ctr">
              <a:solidFill>
                <a:schemeClr val="dk1">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fr-FR"/>
          </a:p>
        </c:txPr>
        <c:crossAx val="664357663"/>
        <c:crosses val="autoZero"/>
        <c:crossBetween val="between"/>
      </c:valAx>
      <c:spPr>
        <a:pattFill prst="ltDnDiag">
          <a:fgClr>
            <a:schemeClr val="dk1">
              <a:lumMod val="15000"/>
              <a:lumOff val="85000"/>
            </a:schemeClr>
          </a:fgClr>
          <a:bgClr>
            <a:schemeClr val="lt1"/>
          </a:bgClr>
        </a:patt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fr-FR"/>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4.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5.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6.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BB91D5-4BD6-47A3-95DC-CFD4D2C15AA8}"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fr-FR"/>
        </a:p>
      </dgm:t>
    </dgm:pt>
    <dgm:pt modelId="{AC3831CB-8186-43CC-BB61-0C32BCD1CD88}">
      <dgm:prSet phldrT="[Texte]"/>
      <dgm:spPr/>
      <dgm:t>
        <a:bodyPr/>
        <a:lstStyle/>
        <a:p>
          <a:r>
            <a:rPr lang="fr-FR" dirty="0"/>
            <a:t>Une satisfaction élevée de la part des familles</a:t>
          </a:r>
        </a:p>
      </dgm:t>
    </dgm:pt>
    <dgm:pt modelId="{F14E4075-01E7-4F30-AF48-985965544023}" type="parTrans" cxnId="{93567DFE-3F1B-4A81-8934-84DCCA506668}">
      <dgm:prSet/>
      <dgm:spPr/>
      <dgm:t>
        <a:bodyPr/>
        <a:lstStyle/>
        <a:p>
          <a:endParaRPr lang="fr-FR"/>
        </a:p>
      </dgm:t>
    </dgm:pt>
    <dgm:pt modelId="{8E18DE38-5F0F-485F-9F54-83A77929B0BB}" type="sibTrans" cxnId="{93567DFE-3F1B-4A81-8934-84DCCA506668}">
      <dgm:prSet/>
      <dgm:spPr/>
      <dgm:t>
        <a:bodyPr/>
        <a:lstStyle/>
        <a:p>
          <a:endParaRPr lang="fr-FR"/>
        </a:p>
      </dgm:t>
    </dgm:pt>
    <dgm:pt modelId="{79F0DD33-4B8E-4456-9FAA-7946AA9BCDBD}">
      <dgm:prSet phldrT="[Texte]"/>
      <dgm:spPr/>
      <dgm:t>
        <a:bodyPr/>
        <a:lstStyle/>
        <a:p>
          <a:r>
            <a:rPr lang="fr-FR" dirty="0"/>
            <a:t>Des élèves pris en compte</a:t>
          </a:r>
        </a:p>
      </dgm:t>
    </dgm:pt>
    <dgm:pt modelId="{044F91E3-1386-44FE-9797-970E7F19503A}" type="parTrans" cxnId="{F4C29306-8D9F-40A2-BE0B-0FEF83032099}">
      <dgm:prSet/>
      <dgm:spPr/>
      <dgm:t>
        <a:bodyPr/>
        <a:lstStyle/>
        <a:p>
          <a:endParaRPr lang="fr-FR"/>
        </a:p>
      </dgm:t>
    </dgm:pt>
    <dgm:pt modelId="{065E98C8-26FC-4B82-B16C-FA4CC4D7B997}" type="sibTrans" cxnId="{F4C29306-8D9F-40A2-BE0B-0FEF83032099}">
      <dgm:prSet/>
      <dgm:spPr/>
      <dgm:t>
        <a:bodyPr/>
        <a:lstStyle/>
        <a:p>
          <a:endParaRPr lang="fr-FR"/>
        </a:p>
      </dgm:t>
    </dgm:pt>
    <dgm:pt modelId="{D0BB60A7-1A9C-45C8-BCC7-96467F8355B3}">
      <dgm:prSet phldrT="[Texte]"/>
      <dgm:spPr/>
      <dgm:t>
        <a:bodyPr/>
        <a:lstStyle/>
        <a:p>
          <a:r>
            <a:rPr lang="fr-FR" dirty="0"/>
            <a:t>Une équipe félicitée par de nombreux commentaires</a:t>
          </a:r>
        </a:p>
      </dgm:t>
    </dgm:pt>
    <dgm:pt modelId="{881D093B-B631-4338-A1C8-940A607F8EDE}" type="parTrans" cxnId="{A8A3C42E-865C-4F54-97CD-48DDD7EDF792}">
      <dgm:prSet/>
      <dgm:spPr/>
      <dgm:t>
        <a:bodyPr/>
        <a:lstStyle/>
        <a:p>
          <a:endParaRPr lang="fr-FR"/>
        </a:p>
      </dgm:t>
    </dgm:pt>
    <dgm:pt modelId="{1EC1ADFC-B0E2-4C59-A618-A4E51899B0D0}" type="sibTrans" cxnId="{A8A3C42E-865C-4F54-97CD-48DDD7EDF792}">
      <dgm:prSet/>
      <dgm:spPr/>
      <dgm:t>
        <a:bodyPr/>
        <a:lstStyle/>
        <a:p>
          <a:endParaRPr lang="fr-FR"/>
        </a:p>
      </dgm:t>
    </dgm:pt>
    <dgm:pt modelId="{D6CA42EF-2057-4264-BBBC-C0BFA0C8BDA3}">
      <dgm:prSet phldrT="[Texte]"/>
      <dgm:spPr/>
      <dgm:t>
        <a:bodyPr/>
        <a:lstStyle/>
        <a:p>
          <a:r>
            <a:rPr lang="fr-FR" dirty="0"/>
            <a:t>Une école qui associe excellence et bienveillance</a:t>
          </a:r>
        </a:p>
      </dgm:t>
    </dgm:pt>
    <dgm:pt modelId="{D6674900-9707-4505-A083-5FC6F3A15F6B}" type="parTrans" cxnId="{41ABBF9E-AB56-49EE-9EA9-F8D97628EE89}">
      <dgm:prSet/>
      <dgm:spPr/>
      <dgm:t>
        <a:bodyPr/>
        <a:lstStyle/>
        <a:p>
          <a:endParaRPr lang="fr-FR"/>
        </a:p>
      </dgm:t>
    </dgm:pt>
    <dgm:pt modelId="{7FDC3EA7-FD24-46BE-8618-BF22257383E0}" type="sibTrans" cxnId="{41ABBF9E-AB56-49EE-9EA9-F8D97628EE89}">
      <dgm:prSet/>
      <dgm:spPr/>
      <dgm:t>
        <a:bodyPr/>
        <a:lstStyle/>
        <a:p>
          <a:endParaRPr lang="fr-FR"/>
        </a:p>
      </dgm:t>
    </dgm:pt>
    <dgm:pt modelId="{56CA15C0-223C-431E-8653-65F468AC31E1}">
      <dgm:prSet phldrT="[Texte]"/>
      <dgm:spPr/>
      <dgm:t>
        <a:bodyPr/>
        <a:lstStyle/>
        <a:p>
          <a:r>
            <a:rPr lang="fr-FR" dirty="0"/>
            <a:t>Des demandes d’améliorations qui seront prises en compte</a:t>
          </a:r>
        </a:p>
      </dgm:t>
    </dgm:pt>
    <dgm:pt modelId="{1D67D375-CAE1-4709-BC34-4A7320849460}" type="parTrans" cxnId="{18BDF79E-FF26-4C24-A858-47C32595CF3F}">
      <dgm:prSet/>
      <dgm:spPr/>
    </dgm:pt>
    <dgm:pt modelId="{27961AFC-E710-40C3-950F-AA46535C7580}" type="sibTrans" cxnId="{18BDF79E-FF26-4C24-A858-47C32595CF3F}">
      <dgm:prSet/>
      <dgm:spPr/>
    </dgm:pt>
    <dgm:pt modelId="{D9D1CF96-4848-4235-A74E-C08CE8195BFD}" type="pres">
      <dgm:prSet presAssocID="{B5BB91D5-4BD6-47A3-95DC-CFD4D2C15AA8}" presName="Name0" presStyleCnt="0">
        <dgm:presLayoutVars>
          <dgm:chMax val="7"/>
          <dgm:chPref val="7"/>
          <dgm:dir/>
        </dgm:presLayoutVars>
      </dgm:prSet>
      <dgm:spPr/>
    </dgm:pt>
    <dgm:pt modelId="{5AE416C6-87FE-4879-9DC9-27669EC1DA2D}" type="pres">
      <dgm:prSet presAssocID="{B5BB91D5-4BD6-47A3-95DC-CFD4D2C15AA8}" presName="Name1" presStyleCnt="0"/>
      <dgm:spPr/>
    </dgm:pt>
    <dgm:pt modelId="{D8699B54-B7F6-41FD-9356-8F70987A8EC0}" type="pres">
      <dgm:prSet presAssocID="{B5BB91D5-4BD6-47A3-95DC-CFD4D2C15AA8}" presName="cycle" presStyleCnt="0"/>
      <dgm:spPr/>
    </dgm:pt>
    <dgm:pt modelId="{2A059F04-A9C1-48A6-8FD3-C702146197F9}" type="pres">
      <dgm:prSet presAssocID="{B5BB91D5-4BD6-47A3-95DC-CFD4D2C15AA8}" presName="srcNode" presStyleLbl="node1" presStyleIdx="0" presStyleCnt="5"/>
      <dgm:spPr/>
    </dgm:pt>
    <dgm:pt modelId="{3FBDC335-A5FF-41D3-AC14-B72EA5F22E68}" type="pres">
      <dgm:prSet presAssocID="{B5BB91D5-4BD6-47A3-95DC-CFD4D2C15AA8}" presName="conn" presStyleLbl="parChTrans1D2" presStyleIdx="0" presStyleCnt="1"/>
      <dgm:spPr/>
    </dgm:pt>
    <dgm:pt modelId="{F075F578-7F2F-4587-BA5B-341AB767810C}" type="pres">
      <dgm:prSet presAssocID="{B5BB91D5-4BD6-47A3-95DC-CFD4D2C15AA8}" presName="extraNode" presStyleLbl="node1" presStyleIdx="0" presStyleCnt="5"/>
      <dgm:spPr/>
    </dgm:pt>
    <dgm:pt modelId="{DE5E0454-8BD2-4C36-AC8E-5C4B0A5AFA36}" type="pres">
      <dgm:prSet presAssocID="{B5BB91D5-4BD6-47A3-95DC-CFD4D2C15AA8}" presName="dstNode" presStyleLbl="node1" presStyleIdx="0" presStyleCnt="5"/>
      <dgm:spPr/>
    </dgm:pt>
    <dgm:pt modelId="{8E3DD872-F072-49AF-934C-EA4468A4E90A}" type="pres">
      <dgm:prSet presAssocID="{AC3831CB-8186-43CC-BB61-0C32BCD1CD88}" presName="text_1" presStyleLbl="node1" presStyleIdx="0" presStyleCnt="5">
        <dgm:presLayoutVars>
          <dgm:bulletEnabled val="1"/>
        </dgm:presLayoutVars>
      </dgm:prSet>
      <dgm:spPr/>
    </dgm:pt>
    <dgm:pt modelId="{9FDF681D-EA54-4A6F-9C37-B9153B8FAE60}" type="pres">
      <dgm:prSet presAssocID="{AC3831CB-8186-43CC-BB61-0C32BCD1CD88}" presName="accent_1" presStyleCnt="0"/>
      <dgm:spPr/>
    </dgm:pt>
    <dgm:pt modelId="{E30F9F3B-763F-4304-BDA1-2A8982933A1A}" type="pres">
      <dgm:prSet presAssocID="{AC3831CB-8186-43CC-BB61-0C32BCD1CD88}" presName="accentRepeatNode" presStyleLbl="solidFgAcc1" presStyleIdx="0" presStyleCnt="5"/>
      <dgm:spPr/>
    </dgm:pt>
    <dgm:pt modelId="{26D4CC16-C839-4945-BC63-5749A13D62F8}" type="pres">
      <dgm:prSet presAssocID="{79F0DD33-4B8E-4456-9FAA-7946AA9BCDBD}" presName="text_2" presStyleLbl="node1" presStyleIdx="1" presStyleCnt="5">
        <dgm:presLayoutVars>
          <dgm:bulletEnabled val="1"/>
        </dgm:presLayoutVars>
      </dgm:prSet>
      <dgm:spPr/>
    </dgm:pt>
    <dgm:pt modelId="{5ACCE917-CFC8-4163-B6DC-E15843F383FE}" type="pres">
      <dgm:prSet presAssocID="{79F0DD33-4B8E-4456-9FAA-7946AA9BCDBD}" presName="accent_2" presStyleCnt="0"/>
      <dgm:spPr/>
    </dgm:pt>
    <dgm:pt modelId="{AC34F463-7866-4746-8B4C-2F18D3D88D66}" type="pres">
      <dgm:prSet presAssocID="{79F0DD33-4B8E-4456-9FAA-7946AA9BCDBD}" presName="accentRepeatNode" presStyleLbl="solidFgAcc1" presStyleIdx="1" presStyleCnt="5"/>
      <dgm:spPr/>
    </dgm:pt>
    <dgm:pt modelId="{FD61ED6A-A81A-4850-BE8B-E78FCC9C6AA4}" type="pres">
      <dgm:prSet presAssocID="{D0BB60A7-1A9C-45C8-BCC7-96467F8355B3}" presName="text_3" presStyleLbl="node1" presStyleIdx="2" presStyleCnt="5">
        <dgm:presLayoutVars>
          <dgm:bulletEnabled val="1"/>
        </dgm:presLayoutVars>
      </dgm:prSet>
      <dgm:spPr/>
    </dgm:pt>
    <dgm:pt modelId="{256FC879-18DE-4454-A2F4-C4EB36C4408B}" type="pres">
      <dgm:prSet presAssocID="{D0BB60A7-1A9C-45C8-BCC7-96467F8355B3}" presName="accent_3" presStyleCnt="0"/>
      <dgm:spPr/>
    </dgm:pt>
    <dgm:pt modelId="{86EDA8E4-51E5-44D4-AA0C-6105E95F6032}" type="pres">
      <dgm:prSet presAssocID="{D0BB60A7-1A9C-45C8-BCC7-96467F8355B3}" presName="accentRepeatNode" presStyleLbl="solidFgAcc1" presStyleIdx="2" presStyleCnt="5"/>
      <dgm:spPr/>
    </dgm:pt>
    <dgm:pt modelId="{24627863-159D-4FA6-A7FE-ACA3A97D62D9}" type="pres">
      <dgm:prSet presAssocID="{D6CA42EF-2057-4264-BBBC-C0BFA0C8BDA3}" presName="text_4" presStyleLbl="node1" presStyleIdx="3" presStyleCnt="5">
        <dgm:presLayoutVars>
          <dgm:bulletEnabled val="1"/>
        </dgm:presLayoutVars>
      </dgm:prSet>
      <dgm:spPr/>
    </dgm:pt>
    <dgm:pt modelId="{D6054233-CAF3-4A45-B890-292A7261918A}" type="pres">
      <dgm:prSet presAssocID="{D6CA42EF-2057-4264-BBBC-C0BFA0C8BDA3}" presName="accent_4" presStyleCnt="0"/>
      <dgm:spPr/>
    </dgm:pt>
    <dgm:pt modelId="{EC651F47-6E4B-4E33-8AB4-446F259F07EE}" type="pres">
      <dgm:prSet presAssocID="{D6CA42EF-2057-4264-BBBC-C0BFA0C8BDA3}" presName="accentRepeatNode" presStyleLbl="solidFgAcc1" presStyleIdx="3" presStyleCnt="5"/>
      <dgm:spPr/>
    </dgm:pt>
    <dgm:pt modelId="{1C469B9D-901A-494B-84AF-5BB4AD91FBFD}" type="pres">
      <dgm:prSet presAssocID="{56CA15C0-223C-431E-8653-65F468AC31E1}" presName="text_5" presStyleLbl="node1" presStyleIdx="4" presStyleCnt="5">
        <dgm:presLayoutVars>
          <dgm:bulletEnabled val="1"/>
        </dgm:presLayoutVars>
      </dgm:prSet>
      <dgm:spPr/>
    </dgm:pt>
    <dgm:pt modelId="{9ECC6A49-1D85-44A7-A025-E58B64B2BFB9}" type="pres">
      <dgm:prSet presAssocID="{56CA15C0-223C-431E-8653-65F468AC31E1}" presName="accent_5" presStyleCnt="0"/>
      <dgm:spPr/>
    </dgm:pt>
    <dgm:pt modelId="{4C0A25CD-05AF-45A3-BB32-73D9E3CEBF07}" type="pres">
      <dgm:prSet presAssocID="{56CA15C0-223C-431E-8653-65F468AC31E1}" presName="accentRepeatNode" presStyleLbl="solidFgAcc1" presStyleIdx="4" presStyleCnt="5"/>
      <dgm:spPr/>
    </dgm:pt>
  </dgm:ptLst>
  <dgm:cxnLst>
    <dgm:cxn modelId="{F4C29306-8D9F-40A2-BE0B-0FEF83032099}" srcId="{B5BB91D5-4BD6-47A3-95DC-CFD4D2C15AA8}" destId="{79F0DD33-4B8E-4456-9FAA-7946AA9BCDBD}" srcOrd="1" destOrd="0" parTransId="{044F91E3-1386-44FE-9797-970E7F19503A}" sibTransId="{065E98C8-26FC-4B82-B16C-FA4CC4D7B997}"/>
    <dgm:cxn modelId="{50496A23-424A-4126-B6E5-91E2B114A5CE}" type="presOf" srcId="{79F0DD33-4B8E-4456-9FAA-7946AA9BCDBD}" destId="{26D4CC16-C839-4945-BC63-5749A13D62F8}" srcOrd="0" destOrd="0" presId="urn:microsoft.com/office/officeart/2008/layout/VerticalCurvedList"/>
    <dgm:cxn modelId="{A8A3C42E-865C-4F54-97CD-48DDD7EDF792}" srcId="{B5BB91D5-4BD6-47A3-95DC-CFD4D2C15AA8}" destId="{D0BB60A7-1A9C-45C8-BCC7-96467F8355B3}" srcOrd="2" destOrd="0" parTransId="{881D093B-B631-4338-A1C8-940A607F8EDE}" sibTransId="{1EC1ADFC-B0E2-4C59-A618-A4E51899B0D0}"/>
    <dgm:cxn modelId="{0403FD8D-DA44-4EA1-9BF4-498A8E404CC3}" type="presOf" srcId="{B5BB91D5-4BD6-47A3-95DC-CFD4D2C15AA8}" destId="{D9D1CF96-4848-4235-A74E-C08CE8195BFD}" srcOrd="0" destOrd="0" presId="urn:microsoft.com/office/officeart/2008/layout/VerticalCurvedList"/>
    <dgm:cxn modelId="{41ABBF9E-AB56-49EE-9EA9-F8D97628EE89}" srcId="{B5BB91D5-4BD6-47A3-95DC-CFD4D2C15AA8}" destId="{D6CA42EF-2057-4264-BBBC-C0BFA0C8BDA3}" srcOrd="3" destOrd="0" parTransId="{D6674900-9707-4505-A083-5FC6F3A15F6B}" sibTransId="{7FDC3EA7-FD24-46BE-8618-BF22257383E0}"/>
    <dgm:cxn modelId="{18BDF79E-FF26-4C24-A858-47C32595CF3F}" srcId="{B5BB91D5-4BD6-47A3-95DC-CFD4D2C15AA8}" destId="{56CA15C0-223C-431E-8653-65F468AC31E1}" srcOrd="4" destOrd="0" parTransId="{1D67D375-CAE1-4709-BC34-4A7320849460}" sibTransId="{27961AFC-E710-40C3-950F-AA46535C7580}"/>
    <dgm:cxn modelId="{4AA04BA9-DC5E-4044-9261-ED782D88F06D}" type="presOf" srcId="{D6CA42EF-2057-4264-BBBC-C0BFA0C8BDA3}" destId="{24627863-159D-4FA6-A7FE-ACA3A97D62D9}" srcOrd="0" destOrd="0" presId="urn:microsoft.com/office/officeart/2008/layout/VerticalCurvedList"/>
    <dgm:cxn modelId="{94C4F3AE-A0A4-4A80-BC1A-52CAFC4A169F}" type="presOf" srcId="{D0BB60A7-1A9C-45C8-BCC7-96467F8355B3}" destId="{FD61ED6A-A81A-4850-BE8B-E78FCC9C6AA4}" srcOrd="0" destOrd="0" presId="urn:microsoft.com/office/officeart/2008/layout/VerticalCurvedList"/>
    <dgm:cxn modelId="{06798BB0-5C46-4624-A1D6-AF4F95F08A58}" type="presOf" srcId="{8E18DE38-5F0F-485F-9F54-83A77929B0BB}" destId="{3FBDC335-A5FF-41D3-AC14-B72EA5F22E68}" srcOrd="0" destOrd="0" presId="urn:microsoft.com/office/officeart/2008/layout/VerticalCurvedList"/>
    <dgm:cxn modelId="{1E304AE5-985B-4452-8E49-52C847D936E8}" type="presOf" srcId="{AC3831CB-8186-43CC-BB61-0C32BCD1CD88}" destId="{8E3DD872-F072-49AF-934C-EA4468A4E90A}" srcOrd="0" destOrd="0" presId="urn:microsoft.com/office/officeart/2008/layout/VerticalCurvedList"/>
    <dgm:cxn modelId="{93567DFE-3F1B-4A81-8934-84DCCA506668}" srcId="{B5BB91D5-4BD6-47A3-95DC-CFD4D2C15AA8}" destId="{AC3831CB-8186-43CC-BB61-0C32BCD1CD88}" srcOrd="0" destOrd="0" parTransId="{F14E4075-01E7-4F30-AF48-985965544023}" sibTransId="{8E18DE38-5F0F-485F-9F54-83A77929B0BB}"/>
    <dgm:cxn modelId="{E8F7E6FE-A1D7-4595-BBB5-95C97F1A90AD}" type="presOf" srcId="{56CA15C0-223C-431E-8653-65F468AC31E1}" destId="{1C469B9D-901A-494B-84AF-5BB4AD91FBFD}" srcOrd="0" destOrd="0" presId="urn:microsoft.com/office/officeart/2008/layout/VerticalCurvedList"/>
    <dgm:cxn modelId="{14314CB7-0ACF-4458-B561-2F52225F5FA3}" type="presParOf" srcId="{D9D1CF96-4848-4235-A74E-C08CE8195BFD}" destId="{5AE416C6-87FE-4879-9DC9-27669EC1DA2D}" srcOrd="0" destOrd="0" presId="urn:microsoft.com/office/officeart/2008/layout/VerticalCurvedList"/>
    <dgm:cxn modelId="{70691EF7-B825-4680-80DB-EDA54CB3DD62}" type="presParOf" srcId="{5AE416C6-87FE-4879-9DC9-27669EC1DA2D}" destId="{D8699B54-B7F6-41FD-9356-8F70987A8EC0}" srcOrd="0" destOrd="0" presId="urn:microsoft.com/office/officeart/2008/layout/VerticalCurvedList"/>
    <dgm:cxn modelId="{BC397A04-801E-4F86-832D-4E9DDC785B30}" type="presParOf" srcId="{D8699B54-B7F6-41FD-9356-8F70987A8EC0}" destId="{2A059F04-A9C1-48A6-8FD3-C702146197F9}" srcOrd="0" destOrd="0" presId="urn:microsoft.com/office/officeart/2008/layout/VerticalCurvedList"/>
    <dgm:cxn modelId="{FD2F042C-EB67-4255-B943-1014C51ABBB2}" type="presParOf" srcId="{D8699B54-B7F6-41FD-9356-8F70987A8EC0}" destId="{3FBDC335-A5FF-41D3-AC14-B72EA5F22E68}" srcOrd="1" destOrd="0" presId="urn:microsoft.com/office/officeart/2008/layout/VerticalCurvedList"/>
    <dgm:cxn modelId="{29110630-F0A2-4EB4-AC8D-B2220B7E7474}" type="presParOf" srcId="{D8699B54-B7F6-41FD-9356-8F70987A8EC0}" destId="{F075F578-7F2F-4587-BA5B-341AB767810C}" srcOrd="2" destOrd="0" presId="urn:microsoft.com/office/officeart/2008/layout/VerticalCurvedList"/>
    <dgm:cxn modelId="{055EC191-6F30-49F2-8F10-1B3E34E27B95}" type="presParOf" srcId="{D8699B54-B7F6-41FD-9356-8F70987A8EC0}" destId="{DE5E0454-8BD2-4C36-AC8E-5C4B0A5AFA36}" srcOrd="3" destOrd="0" presId="urn:microsoft.com/office/officeart/2008/layout/VerticalCurvedList"/>
    <dgm:cxn modelId="{9786630E-31D4-4F30-B627-B13AC64D1FF1}" type="presParOf" srcId="{5AE416C6-87FE-4879-9DC9-27669EC1DA2D}" destId="{8E3DD872-F072-49AF-934C-EA4468A4E90A}" srcOrd="1" destOrd="0" presId="urn:microsoft.com/office/officeart/2008/layout/VerticalCurvedList"/>
    <dgm:cxn modelId="{2107EB71-7E23-4582-80B3-5CA7D0EC1E2B}" type="presParOf" srcId="{5AE416C6-87FE-4879-9DC9-27669EC1DA2D}" destId="{9FDF681D-EA54-4A6F-9C37-B9153B8FAE60}" srcOrd="2" destOrd="0" presId="urn:microsoft.com/office/officeart/2008/layout/VerticalCurvedList"/>
    <dgm:cxn modelId="{345F3E0B-81DE-4C66-9130-B8268DF2A4F4}" type="presParOf" srcId="{9FDF681D-EA54-4A6F-9C37-B9153B8FAE60}" destId="{E30F9F3B-763F-4304-BDA1-2A8982933A1A}" srcOrd="0" destOrd="0" presId="urn:microsoft.com/office/officeart/2008/layout/VerticalCurvedList"/>
    <dgm:cxn modelId="{71EBC796-8D8A-4E39-9984-F87B611E7C12}" type="presParOf" srcId="{5AE416C6-87FE-4879-9DC9-27669EC1DA2D}" destId="{26D4CC16-C839-4945-BC63-5749A13D62F8}" srcOrd="3" destOrd="0" presId="urn:microsoft.com/office/officeart/2008/layout/VerticalCurvedList"/>
    <dgm:cxn modelId="{DA008B9F-987A-4BF8-BFFA-973805DE0CE7}" type="presParOf" srcId="{5AE416C6-87FE-4879-9DC9-27669EC1DA2D}" destId="{5ACCE917-CFC8-4163-B6DC-E15843F383FE}" srcOrd="4" destOrd="0" presId="urn:microsoft.com/office/officeart/2008/layout/VerticalCurvedList"/>
    <dgm:cxn modelId="{9B0F3085-DC25-45D7-BE01-4F4763A3C481}" type="presParOf" srcId="{5ACCE917-CFC8-4163-B6DC-E15843F383FE}" destId="{AC34F463-7866-4746-8B4C-2F18D3D88D66}" srcOrd="0" destOrd="0" presId="urn:microsoft.com/office/officeart/2008/layout/VerticalCurvedList"/>
    <dgm:cxn modelId="{75CF3D2A-C8C4-4AE5-8A47-810865B958B0}" type="presParOf" srcId="{5AE416C6-87FE-4879-9DC9-27669EC1DA2D}" destId="{FD61ED6A-A81A-4850-BE8B-E78FCC9C6AA4}" srcOrd="5" destOrd="0" presId="urn:microsoft.com/office/officeart/2008/layout/VerticalCurvedList"/>
    <dgm:cxn modelId="{AC34CB25-A1F0-4C6B-8C80-9C8DC9CF66C4}" type="presParOf" srcId="{5AE416C6-87FE-4879-9DC9-27669EC1DA2D}" destId="{256FC879-18DE-4454-A2F4-C4EB36C4408B}" srcOrd="6" destOrd="0" presId="urn:microsoft.com/office/officeart/2008/layout/VerticalCurvedList"/>
    <dgm:cxn modelId="{8145C941-B842-49F9-A672-A831DE6C1F06}" type="presParOf" srcId="{256FC879-18DE-4454-A2F4-C4EB36C4408B}" destId="{86EDA8E4-51E5-44D4-AA0C-6105E95F6032}" srcOrd="0" destOrd="0" presId="urn:microsoft.com/office/officeart/2008/layout/VerticalCurvedList"/>
    <dgm:cxn modelId="{25B3F7FE-4FA0-48F5-9BB4-9D450E10011A}" type="presParOf" srcId="{5AE416C6-87FE-4879-9DC9-27669EC1DA2D}" destId="{24627863-159D-4FA6-A7FE-ACA3A97D62D9}" srcOrd="7" destOrd="0" presId="urn:microsoft.com/office/officeart/2008/layout/VerticalCurvedList"/>
    <dgm:cxn modelId="{E5D9E123-C911-436C-AC91-21DD9D6A2F73}" type="presParOf" srcId="{5AE416C6-87FE-4879-9DC9-27669EC1DA2D}" destId="{D6054233-CAF3-4A45-B890-292A7261918A}" srcOrd="8" destOrd="0" presId="urn:microsoft.com/office/officeart/2008/layout/VerticalCurvedList"/>
    <dgm:cxn modelId="{ACBCC21E-38C7-49A6-8616-9A75D625BA82}" type="presParOf" srcId="{D6054233-CAF3-4A45-B890-292A7261918A}" destId="{EC651F47-6E4B-4E33-8AB4-446F259F07EE}" srcOrd="0" destOrd="0" presId="urn:microsoft.com/office/officeart/2008/layout/VerticalCurvedList"/>
    <dgm:cxn modelId="{C786F056-9327-44DC-A198-7FAC8CC379E7}" type="presParOf" srcId="{5AE416C6-87FE-4879-9DC9-27669EC1DA2D}" destId="{1C469B9D-901A-494B-84AF-5BB4AD91FBFD}" srcOrd="9" destOrd="0" presId="urn:microsoft.com/office/officeart/2008/layout/VerticalCurvedList"/>
    <dgm:cxn modelId="{891480AE-AC04-4B57-B0EC-C37F2CC28AB9}" type="presParOf" srcId="{5AE416C6-87FE-4879-9DC9-27669EC1DA2D}" destId="{9ECC6A49-1D85-44A7-A025-E58B64B2BFB9}" srcOrd="10" destOrd="0" presId="urn:microsoft.com/office/officeart/2008/layout/VerticalCurvedList"/>
    <dgm:cxn modelId="{FB450448-2991-4C7C-9182-C42000907E97}" type="presParOf" srcId="{9ECC6A49-1D85-44A7-A025-E58B64B2BFB9}" destId="{4C0A25CD-05AF-45A3-BB32-73D9E3CEBF07}"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BDC335-A5FF-41D3-AC14-B72EA5F22E68}">
      <dsp:nvSpPr>
        <dsp:cNvPr id="0" name=""/>
        <dsp:cNvSpPr/>
      </dsp:nvSpPr>
      <dsp:spPr>
        <a:xfrm>
          <a:off x="-4288958" y="-657982"/>
          <a:ext cx="5110050" cy="5110050"/>
        </a:xfrm>
        <a:prstGeom prst="blockArc">
          <a:avLst>
            <a:gd name="adj1" fmla="val 18900000"/>
            <a:gd name="adj2" fmla="val 2700000"/>
            <a:gd name="adj3" fmla="val 423"/>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3DD872-F072-49AF-934C-EA4468A4E90A}">
      <dsp:nvSpPr>
        <dsp:cNvPr id="0" name=""/>
        <dsp:cNvSpPr/>
      </dsp:nvSpPr>
      <dsp:spPr>
        <a:xfrm>
          <a:off x="359596" y="237054"/>
          <a:ext cx="6629629" cy="47441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6565" tIns="50800" rIns="50800" bIns="50800" numCol="1" spcCol="1270" anchor="ctr" anchorCtr="0">
          <a:noAutofit/>
        </a:bodyPr>
        <a:lstStyle/>
        <a:p>
          <a:pPr marL="0" lvl="0" indent="0" algn="l" defTabSz="889000">
            <a:lnSpc>
              <a:spcPct val="90000"/>
            </a:lnSpc>
            <a:spcBef>
              <a:spcPct val="0"/>
            </a:spcBef>
            <a:spcAft>
              <a:spcPct val="35000"/>
            </a:spcAft>
            <a:buNone/>
          </a:pPr>
          <a:r>
            <a:rPr lang="fr-FR" sz="2000" kern="1200" dirty="0"/>
            <a:t>Une satisfaction élevée de la part des familles</a:t>
          </a:r>
        </a:p>
      </dsp:txBody>
      <dsp:txXfrm>
        <a:off x="359596" y="237054"/>
        <a:ext cx="6629629" cy="474412"/>
      </dsp:txXfrm>
    </dsp:sp>
    <dsp:sp modelId="{E30F9F3B-763F-4304-BDA1-2A8982933A1A}">
      <dsp:nvSpPr>
        <dsp:cNvPr id="0" name=""/>
        <dsp:cNvSpPr/>
      </dsp:nvSpPr>
      <dsp:spPr>
        <a:xfrm>
          <a:off x="63088" y="177752"/>
          <a:ext cx="593015" cy="593015"/>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D4CC16-C839-4945-BC63-5749A13D62F8}">
      <dsp:nvSpPr>
        <dsp:cNvPr id="0" name=""/>
        <dsp:cNvSpPr/>
      </dsp:nvSpPr>
      <dsp:spPr>
        <a:xfrm>
          <a:off x="699546" y="948445"/>
          <a:ext cx="6289678" cy="47441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6565" tIns="50800" rIns="50800" bIns="50800" numCol="1" spcCol="1270" anchor="ctr" anchorCtr="0">
          <a:noAutofit/>
        </a:bodyPr>
        <a:lstStyle/>
        <a:p>
          <a:pPr marL="0" lvl="0" indent="0" algn="l" defTabSz="889000">
            <a:lnSpc>
              <a:spcPct val="90000"/>
            </a:lnSpc>
            <a:spcBef>
              <a:spcPct val="0"/>
            </a:spcBef>
            <a:spcAft>
              <a:spcPct val="35000"/>
            </a:spcAft>
            <a:buNone/>
          </a:pPr>
          <a:r>
            <a:rPr lang="fr-FR" sz="2000" kern="1200" dirty="0"/>
            <a:t>Des élèves pris en compte</a:t>
          </a:r>
        </a:p>
      </dsp:txBody>
      <dsp:txXfrm>
        <a:off x="699546" y="948445"/>
        <a:ext cx="6289678" cy="474412"/>
      </dsp:txXfrm>
    </dsp:sp>
    <dsp:sp modelId="{AC34F463-7866-4746-8B4C-2F18D3D88D66}">
      <dsp:nvSpPr>
        <dsp:cNvPr id="0" name=""/>
        <dsp:cNvSpPr/>
      </dsp:nvSpPr>
      <dsp:spPr>
        <a:xfrm>
          <a:off x="403038" y="889143"/>
          <a:ext cx="593015" cy="593015"/>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61ED6A-A81A-4850-BE8B-E78FCC9C6AA4}">
      <dsp:nvSpPr>
        <dsp:cNvPr id="0" name=""/>
        <dsp:cNvSpPr/>
      </dsp:nvSpPr>
      <dsp:spPr>
        <a:xfrm>
          <a:off x="803883" y="1659836"/>
          <a:ext cx="6185341" cy="47441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6565" tIns="50800" rIns="50800" bIns="50800" numCol="1" spcCol="1270" anchor="ctr" anchorCtr="0">
          <a:noAutofit/>
        </a:bodyPr>
        <a:lstStyle/>
        <a:p>
          <a:pPr marL="0" lvl="0" indent="0" algn="l" defTabSz="889000">
            <a:lnSpc>
              <a:spcPct val="90000"/>
            </a:lnSpc>
            <a:spcBef>
              <a:spcPct val="0"/>
            </a:spcBef>
            <a:spcAft>
              <a:spcPct val="35000"/>
            </a:spcAft>
            <a:buNone/>
          </a:pPr>
          <a:r>
            <a:rPr lang="fr-FR" sz="2000" kern="1200" dirty="0"/>
            <a:t>Une équipe félicitée par de nombreux commentaires</a:t>
          </a:r>
        </a:p>
      </dsp:txBody>
      <dsp:txXfrm>
        <a:off x="803883" y="1659836"/>
        <a:ext cx="6185341" cy="474412"/>
      </dsp:txXfrm>
    </dsp:sp>
    <dsp:sp modelId="{86EDA8E4-51E5-44D4-AA0C-6105E95F6032}">
      <dsp:nvSpPr>
        <dsp:cNvPr id="0" name=""/>
        <dsp:cNvSpPr/>
      </dsp:nvSpPr>
      <dsp:spPr>
        <a:xfrm>
          <a:off x="507376" y="1600534"/>
          <a:ext cx="593015" cy="593015"/>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627863-159D-4FA6-A7FE-ACA3A97D62D9}">
      <dsp:nvSpPr>
        <dsp:cNvPr id="0" name=""/>
        <dsp:cNvSpPr/>
      </dsp:nvSpPr>
      <dsp:spPr>
        <a:xfrm>
          <a:off x="699546" y="2371227"/>
          <a:ext cx="6289678" cy="47441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6565" tIns="50800" rIns="50800" bIns="50800" numCol="1" spcCol="1270" anchor="ctr" anchorCtr="0">
          <a:noAutofit/>
        </a:bodyPr>
        <a:lstStyle/>
        <a:p>
          <a:pPr marL="0" lvl="0" indent="0" algn="l" defTabSz="889000">
            <a:lnSpc>
              <a:spcPct val="90000"/>
            </a:lnSpc>
            <a:spcBef>
              <a:spcPct val="0"/>
            </a:spcBef>
            <a:spcAft>
              <a:spcPct val="35000"/>
            </a:spcAft>
            <a:buNone/>
          </a:pPr>
          <a:r>
            <a:rPr lang="fr-FR" sz="2000" kern="1200" dirty="0"/>
            <a:t>Une école qui associe excellence et bienveillance</a:t>
          </a:r>
        </a:p>
      </dsp:txBody>
      <dsp:txXfrm>
        <a:off x="699546" y="2371227"/>
        <a:ext cx="6289678" cy="474412"/>
      </dsp:txXfrm>
    </dsp:sp>
    <dsp:sp modelId="{EC651F47-6E4B-4E33-8AB4-446F259F07EE}">
      <dsp:nvSpPr>
        <dsp:cNvPr id="0" name=""/>
        <dsp:cNvSpPr/>
      </dsp:nvSpPr>
      <dsp:spPr>
        <a:xfrm>
          <a:off x="403038" y="2311925"/>
          <a:ext cx="593015" cy="593015"/>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469B9D-901A-494B-84AF-5BB4AD91FBFD}">
      <dsp:nvSpPr>
        <dsp:cNvPr id="0" name=""/>
        <dsp:cNvSpPr/>
      </dsp:nvSpPr>
      <dsp:spPr>
        <a:xfrm>
          <a:off x="359596" y="3082618"/>
          <a:ext cx="6629629" cy="47441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6565" tIns="50800" rIns="50800" bIns="50800" numCol="1" spcCol="1270" anchor="ctr" anchorCtr="0">
          <a:noAutofit/>
        </a:bodyPr>
        <a:lstStyle/>
        <a:p>
          <a:pPr marL="0" lvl="0" indent="0" algn="l" defTabSz="889000">
            <a:lnSpc>
              <a:spcPct val="90000"/>
            </a:lnSpc>
            <a:spcBef>
              <a:spcPct val="0"/>
            </a:spcBef>
            <a:spcAft>
              <a:spcPct val="35000"/>
            </a:spcAft>
            <a:buNone/>
          </a:pPr>
          <a:r>
            <a:rPr lang="fr-FR" sz="2000" kern="1200" dirty="0"/>
            <a:t>Des demandes d’améliorations qui seront prises en compte</a:t>
          </a:r>
        </a:p>
      </dsp:txBody>
      <dsp:txXfrm>
        <a:off x="359596" y="3082618"/>
        <a:ext cx="6629629" cy="474412"/>
      </dsp:txXfrm>
    </dsp:sp>
    <dsp:sp modelId="{4C0A25CD-05AF-45A3-BB32-73D9E3CEBF07}">
      <dsp:nvSpPr>
        <dsp:cNvPr id="0" name=""/>
        <dsp:cNvSpPr/>
      </dsp:nvSpPr>
      <dsp:spPr>
        <a:xfrm>
          <a:off x="63088" y="3023316"/>
          <a:ext cx="593015" cy="593015"/>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4FA9168-1AA0-4330-93C8-8A2BC786DA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a:p>
        </p:txBody>
      </p:sp>
      <p:sp>
        <p:nvSpPr>
          <p:cNvPr id="3" name="Espace réservé de la date 2">
            <a:extLst>
              <a:ext uri="{FF2B5EF4-FFF2-40B4-BE49-F238E27FC236}">
                <a16:creationId xmlns:a16="http://schemas.microsoft.com/office/drawing/2014/main" id="{AC5761D6-F269-4E92-99D5-40AC843D86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D0B60A04-6042-4737-B723-4EAE1B4CA51F}" type="datetime1">
              <a:rPr lang="fr-FR" smtClean="0"/>
              <a:t>05/01/2023</a:t>
            </a:fld>
            <a:endParaRPr lang="fr-FR"/>
          </a:p>
        </p:txBody>
      </p:sp>
      <p:sp>
        <p:nvSpPr>
          <p:cNvPr id="4" name="Espace réservé du pied de page 3">
            <a:extLst>
              <a:ext uri="{FF2B5EF4-FFF2-40B4-BE49-F238E27FC236}">
                <a16:creationId xmlns:a16="http://schemas.microsoft.com/office/drawing/2014/main" id="{112D8426-202C-4385-BEF1-8D0C15BC74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a:p>
        </p:txBody>
      </p:sp>
      <p:sp>
        <p:nvSpPr>
          <p:cNvPr id="5" name="Espace réservé du numéro de diapositive 4">
            <a:extLst>
              <a:ext uri="{FF2B5EF4-FFF2-40B4-BE49-F238E27FC236}">
                <a16:creationId xmlns:a16="http://schemas.microsoft.com/office/drawing/2014/main" id="{DCF91F5F-CE2D-4C59-9BE8-D5C9660BC8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D82E420-31C0-4FAB-9C47-370244A3A0D7}" type="slidenum">
              <a:rPr lang="fr-FR" smtClean="0"/>
              <a:t>‹N°›</a:t>
            </a:fld>
            <a:endParaRPr lang="fr-FR"/>
          </a:p>
        </p:txBody>
      </p:sp>
    </p:spTree>
    <p:extLst>
      <p:ext uri="{BB962C8B-B14F-4D97-AF65-F5344CB8AC3E}">
        <p14:creationId xmlns:p14="http://schemas.microsoft.com/office/powerpoint/2010/main" val="9953939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6665B5B0-655F-416D-9F16-1D56867553DE}" type="datetime1">
              <a:rPr lang="fr-FR" noProof="0" smtClean="0"/>
              <a:t>05/01/2023</a:t>
            </a:fld>
            <a:endParaRPr lang="fr-FR" noProof="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FBDF500-FE05-4D50-AB42-37EDEB80A66C}" type="slidenum">
              <a:rPr lang="fr-FR" noProof="0" smtClean="0"/>
              <a:t>‹N°›</a:t>
            </a:fld>
            <a:endParaRPr lang="fr-FR" noProof="0"/>
          </a:p>
        </p:txBody>
      </p:sp>
    </p:spTree>
    <p:extLst>
      <p:ext uri="{BB962C8B-B14F-4D97-AF65-F5344CB8AC3E}">
        <p14:creationId xmlns:p14="http://schemas.microsoft.com/office/powerpoint/2010/main" val="293492058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0FBDF500-FE05-4D50-AB42-37EDEB80A66C}" type="slidenum">
              <a:rPr lang="fr-FR" smtClean="0"/>
              <a:t>1</a:t>
            </a:fld>
            <a:endParaRPr lang="fr-FR"/>
          </a:p>
        </p:txBody>
      </p:sp>
    </p:spTree>
    <p:extLst>
      <p:ext uri="{BB962C8B-B14F-4D97-AF65-F5344CB8AC3E}">
        <p14:creationId xmlns:p14="http://schemas.microsoft.com/office/powerpoint/2010/main" val="1933037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0FBDF500-FE05-4D50-AB42-37EDEB80A66C}" type="slidenum">
              <a:rPr lang="fr-FR" smtClean="0"/>
              <a:t>2</a:t>
            </a:fld>
            <a:endParaRPr lang="fr-FR"/>
          </a:p>
        </p:txBody>
      </p:sp>
    </p:spTree>
    <p:extLst>
      <p:ext uri="{BB962C8B-B14F-4D97-AF65-F5344CB8AC3E}">
        <p14:creationId xmlns:p14="http://schemas.microsoft.com/office/powerpoint/2010/main" val="932355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0FBDF500-FE05-4D50-AB42-37EDEB80A66C}" type="slidenum">
              <a:rPr lang="fr-FR" smtClean="0"/>
              <a:t>9</a:t>
            </a:fld>
            <a:endParaRPr lang="fr-FR"/>
          </a:p>
        </p:txBody>
      </p:sp>
    </p:spTree>
    <p:extLst>
      <p:ext uri="{BB962C8B-B14F-4D97-AF65-F5344CB8AC3E}">
        <p14:creationId xmlns:p14="http://schemas.microsoft.com/office/powerpoint/2010/main" val="531116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0FBDF500-FE05-4D50-AB42-37EDEB80A66C}" type="slidenum">
              <a:rPr lang="fr-FR" smtClean="0"/>
              <a:t>11</a:t>
            </a:fld>
            <a:endParaRPr lang="fr-FR"/>
          </a:p>
        </p:txBody>
      </p:sp>
    </p:spTree>
    <p:extLst>
      <p:ext uri="{BB962C8B-B14F-4D97-AF65-F5344CB8AC3E}">
        <p14:creationId xmlns:p14="http://schemas.microsoft.com/office/powerpoint/2010/main" val="4293448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0FBDF500-FE05-4D50-AB42-37EDEB80A66C}" type="slidenum">
              <a:rPr lang="fr-FR" smtClean="0"/>
              <a:t>12</a:t>
            </a:fld>
            <a:endParaRPr lang="fr-FR"/>
          </a:p>
        </p:txBody>
      </p:sp>
    </p:spTree>
    <p:extLst>
      <p:ext uri="{BB962C8B-B14F-4D97-AF65-F5344CB8AC3E}">
        <p14:creationId xmlns:p14="http://schemas.microsoft.com/office/powerpoint/2010/main" val="3053952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0FBDF500-FE05-4D50-AB42-37EDEB80A66C}" type="slidenum">
              <a:rPr lang="fr-FR" smtClean="0"/>
              <a:t>13</a:t>
            </a:fld>
            <a:endParaRPr lang="fr-FR"/>
          </a:p>
        </p:txBody>
      </p:sp>
    </p:spTree>
    <p:extLst>
      <p:ext uri="{BB962C8B-B14F-4D97-AF65-F5344CB8AC3E}">
        <p14:creationId xmlns:p14="http://schemas.microsoft.com/office/powerpoint/2010/main" val="14211568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A1ED5E-125E-4828-9BC6-A73A2C8B88E0}"/>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318288"/>
            <a:ext cx="8807116" cy="2387600"/>
          </a:xfrm>
        </p:spPr>
        <p:txBody>
          <a:bodyPr rtlCol="0" anchor="b">
            <a:normAutofit/>
          </a:bodyPr>
          <a:lstStyle>
            <a:lvl1pPr algn="l">
              <a:defRPr sz="5500" b="1">
                <a:solidFill>
                  <a:schemeClr val="bg1"/>
                </a:solidFill>
              </a:defRPr>
            </a:lvl1pPr>
          </a:lstStyle>
          <a:p>
            <a:pPr rtl="0"/>
            <a:r>
              <a:rPr lang="fr-FR" noProof="0"/>
              <a:t>PRÉSENTATION</a:t>
            </a:r>
            <a:br>
              <a:rPr lang="fr-FR" noProof="0"/>
            </a:br>
            <a:r>
              <a:rPr lang="fr-FR" noProof="0"/>
              <a:t>TITRE</a:t>
            </a:r>
          </a:p>
        </p:txBody>
      </p:sp>
      <p:sp>
        <p:nvSpPr>
          <p:cNvPr id="3" name="Sous-titr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3052756"/>
            <a:ext cx="9144000" cy="1397991"/>
          </a:xfrm>
        </p:spPr>
        <p:txBody>
          <a:bodyPr rtlCol="0">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noProof="0"/>
              <a:t>Lorem Ipsum</a:t>
            </a:r>
            <a:br>
              <a:rPr lang="fr-FR" noProof="0"/>
            </a:br>
            <a:r>
              <a:rPr lang="fr-FR" noProof="0"/>
              <a:t>Dolor</a:t>
            </a:r>
          </a:p>
        </p:txBody>
      </p:sp>
      <p:sp>
        <p:nvSpPr>
          <p:cNvPr id="4" name="Espace réservé de la date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2BE39D84-29B6-4127-8E29-A460F91D64C5}" type="datetime1">
              <a:rPr lang="fr-FR" noProof="0" smtClean="0"/>
              <a:t>05/01/2023</a:t>
            </a:fld>
            <a:endParaRPr lang="fr-FR" noProof="0"/>
          </a:p>
        </p:txBody>
      </p:sp>
      <p:sp>
        <p:nvSpPr>
          <p:cNvPr id="5" name="Espace réservé du pied de page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p>
            <a:pPr rtl="0"/>
            <a:r>
              <a:rPr lang="fr-FR" noProof="0"/>
              <a:t>2022/2023</a:t>
            </a:r>
          </a:p>
        </p:txBody>
      </p:sp>
      <p:sp>
        <p:nvSpPr>
          <p:cNvPr id="6" name="Espace réservé du numéro de diapositive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fr-FR" noProof="0" smtClean="0"/>
              <a:t>‹N°›</a:t>
            </a:fld>
            <a:endParaRPr lang="fr-FR"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cxnSp>
        <p:nvCxnSpPr>
          <p:cNvPr id="12" name="Connecteur droit 11">
            <a:extLst>
              <a:ext uri="{FF2B5EF4-FFF2-40B4-BE49-F238E27FC236}">
                <a16:creationId xmlns:a16="http://schemas.microsoft.com/office/drawing/2014/main" id="{08240730-69E4-4798-8578-D648F7A2C4C9}"/>
              </a:ext>
            </a:extLst>
          </p:cNvPr>
          <p:cNvCxnSpPr/>
          <p:nvPr userDrawn="1"/>
        </p:nvCxnSpPr>
        <p:spPr>
          <a:xfrm>
            <a:off x="1957137" y="28977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Espace réservé du texte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5396630"/>
            <a:ext cx="1460500" cy="481013"/>
          </a:xfrm>
        </p:spPr>
        <p:txBody>
          <a:bodyPr rtlCol="0"/>
          <a:lstStyle>
            <a:lvl1pPr marL="0" indent="0" algn="r">
              <a:buNone/>
              <a:defRPr lang="en-US" sz="3000" b="1" i="0" kern="1200" dirty="0">
                <a:solidFill>
                  <a:schemeClr val="tx2"/>
                </a:solidFill>
                <a:latin typeface="+mn-lt"/>
                <a:ea typeface="+mn-ea"/>
                <a:cs typeface="+mn-cs"/>
              </a:defRPr>
            </a:lvl1pPr>
          </a:lstStyle>
          <a:p>
            <a:pPr lvl="0" rtl="0"/>
            <a:r>
              <a:rPr lang="fr-FR" noProof="0"/>
              <a:t>20XX</a:t>
            </a:r>
          </a:p>
        </p:txBody>
      </p:sp>
    </p:spTree>
    <p:extLst>
      <p:ext uri="{BB962C8B-B14F-4D97-AF65-F5344CB8AC3E}">
        <p14:creationId xmlns:p14="http://schemas.microsoft.com/office/powerpoint/2010/main" val="326781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re et 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rtlCol="0"/>
          <a:lstStyle>
            <a:lvl1pPr>
              <a:defRPr>
                <a:gradFill flip="none" rotWithShape="1">
                  <a:gsLst>
                    <a:gs pos="0">
                      <a:schemeClr val="bg2"/>
                    </a:gs>
                    <a:gs pos="100000">
                      <a:schemeClr val="accent1"/>
                    </a:gs>
                  </a:gsLst>
                  <a:lin ang="0" scaled="1"/>
                  <a:tileRect/>
                </a:gradFill>
              </a:defRPr>
            </a:lvl1pPr>
          </a:lstStyle>
          <a:p>
            <a:pPr rtl="0"/>
            <a:r>
              <a:rPr lang="fr-FR" noProof="0"/>
              <a:t>DIAPOSITIVE</a:t>
            </a:r>
            <a:br>
              <a:rPr lang="fr-FR" noProof="0"/>
            </a:br>
            <a:r>
              <a:rPr lang="fr-FR" noProof="0"/>
              <a:t>DE CONTENU</a:t>
            </a:r>
          </a:p>
        </p:txBody>
      </p:sp>
      <p:sp>
        <p:nvSpPr>
          <p:cNvPr id="3" name="Espace réservé du contenu 2">
            <a:extLst>
              <a:ext uri="{FF2B5EF4-FFF2-40B4-BE49-F238E27FC236}">
                <a16:creationId xmlns:a16="http://schemas.microsoft.com/office/drawing/2014/main" id="{CA18B931-E896-4471-A71A-819D3B682920}"/>
              </a:ext>
            </a:extLst>
          </p:cNvPr>
          <p:cNvSpPr>
            <a:spLocks noGrp="1"/>
          </p:cNvSpPr>
          <p:nvPr>
            <p:ph idx="1" hasCustomPrompt="1"/>
          </p:nvPr>
        </p:nvSpPr>
        <p:spPr>
          <a:xfrm>
            <a:off x="6914145" y="2138878"/>
            <a:ext cx="4361941" cy="3122935"/>
          </a:xfrm>
        </p:spPr>
        <p:txBody>
          <a:bodyPr rtlCol="0">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rtl="0"/>
            <a:r>
              <a:rPr lang="fr-FR" noProof="0"/>
              <a:t>Modifiez les styles du texte</a:t>
            </a:r>
          </a:p>
        </p:txBody>
      </p:sp>
      <p:sp>
        <p:nvSpPr>
          <p:cNvPr id="4" name="Espace réservé de la date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B679F044-5100-496D-834B-49FC8590B6DA}" type="datetime1">
              <a:rPr lang="fr-FR" noProof="0" smtClean="0"/>
              <a:t>05/01/2023</a:t>
            </a:fld>
            <a:endParaRPr lang="fr-FR" noProof="0"/>
          </a:p>
        </p:txBody>
      </p:sp>
      <p:sp>
        <p:nvSpPr>
          <p:cNvPr id="5" name="Espace réservé du pied de page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lvl1pPr>
              <a:defRPr>
                <a:solidFill>
                  <a:schemeClr val="accent1"/>
                </a:solidFill>
              </a:defRPr>
            </a:lvl1pPr>
          </a:lstStyle>
          <a:p>
            <a:pPr rtl="0"/>
            <a:r>
              <a:rPr lang="fr-FR" noProof="0"/>
              <a:t>2022/2023</a:t>
            </a:r>
          </a:p>
        </p:txBody>
      </p:sp>
      <p:sp>
        <p:nvSpPr>
          <p:cNvPr id="6" name="Espace réservé du numéro de diapositive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fr-FR" noProof="0" smtClean="0"/>
              <a:t>‹N°›</a:t>
            </a:fld>
            <a:endParaRPr lang="fr-FR" noProof="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cxnSp>
        <p:nvCxnSpPr>
          <p:cNvPr id="10" name="Connecteur droit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ous-titr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rtlCol="0">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noProof="0"/>
              <a:t>Sous-titre de la diapositive</a:t>
            </a:r>
          </a:p>
        </p:txBody>
      </p:sp>
      <p:cxnSp>
        <p:nvCxnSpPr>
          <p:cNvPr id="13" name="Connecteur droit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Espace réservé du texte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fr-FR" noProof="0"/>
              <a:t>20XX</a:t>
            </a:r>
          </a:p>
        </p:txBody>
      </p:sp>
      <p:cxnSp>
        <p:nvCxnSpPr>
          <p:cNvPr id="18" name="Connecteur droit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056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tête de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316701"/>
            <a:ext cx="10515600" cy="1500187"/>
          </a:xfrm>
        </p:spPr>
        <p:txBody>
          <a:bodyPr rtlCol="0" anchor="b">
            <a:normAutofit/>
          </a:bodyPr>
          <a:lstStyle>
            <a:lvl1pPr>
              <a:defRPr sz="4000"/>
            </a:lvl1pPr>
          </a:lstStyle>
          <a:p>
            <a:pPr rtl="0"/>
            <a:r>
              <a:rPr lang="fr-FR" noProof="0"/>
              <a:t>DIAPOSITIVE</a:t>
            </a:r>
            <a:br>
              <a:rPr lang="fr-FR" noProof="0"/>
            </a:br>
            <a:r>
              <a:rPr lang="fr-FR" noProof="0"/>
              <a:t>SÉPARATION DE SECTION</a:t>
            </a:r>
          </a:p>
        </p:txBody>
      </p:sp>
      <p:sp>
        <p:nvSpPr>
          <p:cNvPr id="3" name="Espace réservé du texte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083026"/>
            <a:ext cx="10515600" cy="770328"/>
          </a:xfrm>
        </p:spPr>
        <p:txBody>
          <a:bodyPr rtlCol="0">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fr-FR" noProof="0"/>
              <a:t>Sous-titre de section</a:t>
            </a:r>
          </a:p>
        </p:txBody>
      </p:sp>
      <p:sp>
        <p:nvSpPr>
          <p:cNvPr id="4" name="Espace réservé de la date 3">
            <a:extLst>
              <a:ext uri="{FF2B5EF4-FFF2-40B4-BE49-F238E27FC236}">
                <a16:creationId xmlns:a16="http://schemas.microsoft.com/office/drawing/2014/main" id="{B3702D73-8A0A-45AB-A4F6-F8D00BF25845}"/>
              </a:ext>
            </a:extLst>
          </p:cNvPr>
          <p:cNvSpPr>
            <a:spLocks noGrp="1"/>
          </p:cNvSpPr>
          <p:nvPr>
            <p:ph type="dt" sz="half" idx="10"/>
          </p:nvPr>
        </p:nvSpPr>
        <p:spPr/>
        <p:txBody>
          <a:bodyPr rtlCol="0"/>
          <a:lstStyle/>
          <a:p>
            <a:pPr rtl="0"/>
            <a:fld id="{1B5CFED4-1CB5-4508-BD99-655CFFE1FCA8}" type="datetime1">
              <a:rPr lang="fr-FR" noProof="0" smtClean="0"/>
              <a:t>05/01/2023</a:t>
            </a:fld>
            <a:endParaRPr lang="fr-FR" noProof="0"/>
          </a:p>
        </p:txBody>
      </p:sp>
      <p:sp>
        <p:nvSpPr>
          <p:cNvPr id="5" name="Espace réservé du pied de page 4">
            <a:extLst>
              <a:ext uri="{FF2B5EF4-FFF2-40B4-BE49-F238E27FC236}">
                <a16:creationId xmlns:a16="http://schemas.microsoft.com/office/drawing/2014/main" id="{1AABD5BA-639F-449E-A055-BE79772AE949}"/>
              </a:ext>
            </a:extLst>
          </p:cNvPr>
          <p:cNvSpPr>
            <a:spLocks noGrp="1"/>
          </p:cNvSpPr>
          <p:nvPr>
            <p:ph type="ftr" sz="quarter" idx="11"/>
          </p:nvPr>
        </p:nvSpPr>
        <p:spPr/>
        <p:txBody>
          <a:bodyPr rtlCol="0"/>
          <a:lstStyle/>
          <a:p>
            <a:pPr rtl="0"/>
            <a:r>
              <a:rPr lang="fr-FR" noProof="0"/>
              <a:t>2022/2023</a:t>
            </a:r>
          </a:p>
        </p:txBody>
      </p:sp>
      <p:sp>
        <p:nvSpPr>
          <p:cNvPr id="6" name="Espace réservé du numéro de diapositive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rtlCol="0"/>
          <a:lstStyle/>
          <a:p>
            <a:pPr rtl="0"/>
            <a:fld id="{95CBEC59-7FF9-4688-98DF-89832A0C9025}" type="slidenum">
              <a:rPr lang="fr-FR" noProof="0" smtClean="0"/>
              <a:t>‹N°›</a:t>
            </a:fld>
            <a:endParaRPr lang="fr-FR" noProof="0"/>
          </a:p>
        </p:txBody>
      </p:sp>
      <p:cxnSp>
        <p:nvCxnSpPr>
          <p:cNvPr id="7" name="Connecteur droit 6">
            <a:extLst>
              <a:ext uri="{FF2B5EF4-FFF2-40B4-BE49-F238E27FC236}">
                <a16:creationId xmlns:a16="http://schemas.microsoft.com/office/drawing/2014/main" id="{7900A71E-3FCF-4E9F-9CE1-57411851763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ACAE552-11D7-45BF-8B66-071AE054F7B4}"/>
              </a:ext>
            </a:extLst>
          </p:cNvPr>
          <p:cNvSpPr/>
          <p:nvPr userDrawn="1"/>
        </p:nvSpPr>
        <p:spPr>
          <a:xfrm>
            <a:off x="687289" y="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cxnSp>
        <p:nvCxnSpPr>
          <p:cNvPr id="11" name="Connecteur droit 10">
            <a:extLst>
              <a:ext uri="{FF2B5EF4-FFF2-40B4-BE49-F238E27FC236}">
                <a16:creationId xmlns:a16="http://schemas.microsoft.com/office/drawing/2014/main" id="{A14F7723-8043-4A0B-B2AB-BCF5A44ED246}"/>
              </a:ext>
            </a:extLst>
          </p:cNvPr>
          <p:cNvCxnSpPr/>
          <p:nvPr userDrawn="1"/>
        </p:nvCxnSpPr>
        <p:spPr>
          <a:xfrm>
            <a:off x="1068863"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Espace réservé du texte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fr-FR" noProof="0"/>
              <a:t>20XX</a:t>
            </a:r>
          </a:p>
        </p:txBody>
      </p:sp>
      <p:cxnSp>
        <p:nvCxnSpPr>
          <p:cNvPr id="14" name="Connecteur droit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654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En-tête de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781919"/>
            <a:ext cx="10515600" cy="1500187"/>
          </a:xfrm>
        </p:spPr>
        <p:txBody>
          <a:bodyPr rtlCol="0" anchor="b">
            <a:normAutofit/>
          </a:bodyPr>
          <a:lstStyle>
            <a:lvl1pPr>
              <a:defRPr sz="4000"/>
            </a:lvl1pPr>
          </a:lstStyle>
          <a:p>
            <a:pPr rtl="0"/>
            <a:r>
              <a:rPr lang="fr-FR" noProof="0"/>
              <a:t>DIAPOSITIVE</a:t>
            </a:r>
            <a:br>
              <a:rPr lang="fr-FR" noProof="0"/>
            </a:br>
            <a:r>
              <a:rPr lang="fr-FR" noProof="0"/>
              <a:t>SÉPARATION DE SECTION</a:t>
            </a:r>
          </a:p>
        </p:txBody>
      </p:sp>
      <p:sp>
        <p:nvSpPr>
          <p:cNvPr id="3" name="Espace réservé du texte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548244"/>
            <a:ext cx="10515600" cy="770328"/>
          </a:xfrm>
        </p:spPr>
        <p:txBody>
          <a:bodyPr rtlCol="0">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fr-FR" noProof="0"/>
              <a:t>Sous-titre de section</a:t>
            </a:r>
          </a:p>
        </p:txBody>
      </p:sp>
      <p:sp>
        <p:nvSpPr>
          <p:cNvPr id="4" name="Espace réservé de la date 3">
            <a:extLst>
              <a:ext uri="{FF2B5EF4-FFF2-40B4-BE49-F238E27FC236}">
                <a16:creationId xmlns:a16="http://schemas.microsoft.com/office/drawing/2014/main" id="{B3702D73-8A0A-45AB-A4F6-F8D00BF25845}"/>
              </a:ext>
            </a:extLst>
          </p:cNvPr>
          <p:cNvSpPr>
            <a:spLocks noGrp="1"/>
          </p:cNvSpPr>
          <p:nvPr>
            <p:ph type="dt" sz="half" idx="10"/>
          </p:nvPr>
        </p:nvSpPr>
        <p:spPr/>
        <p:txBody>
          <a:bodyPr rtlCol="0"/>
          <a:lstStyle/>
          <a:p>
            <a:pPr rtl="0"/>
            <a:fld id="{A6F75BB4-AF42-4F05-A806-E1217EF0279D}" type="datetime1">
              <a:rPr lang="fr-FR" noProof="0" smtClean="0"/>
              <a:t>05/01/2023</a:t>
            </a:fld>
            <a:endParaRPr lang="fr-FR" noProof="0"/>
          </a:p>
        </p:txBody>
      </p:sp>
      <p:sp>
        <p:nvSpPr>
          <p:cNvPr id="5" name="Espace réservé du pied de page 4">
            <a:extLst>
              <a:ext uri="{FF2B5EF4-FFF2-40B4-BE49-F238E27FC236}">
                <a16:creationId xmlns:a16="http://schemas.microsoft.com/office/drawing/2014/main" id="{1AABD5BA-639F-449E-A055-BE79772AE949}"/>
              </a:ext>
            </a:extLst>
          </p:cNvPr>
          <p:cNvSpPr>
            <a:spLocks noGrp="1"/>
          </p:cNvSpPr>
          <p:nvPr>
            <p:ph type="ftr" sz="quarter" idx="11"/>
          </p:nvPr>
        </p:nvSpPr>
        <p:spPr>
          <a:xfrm>
            <a:off x="928800" y="6159402"/>
            <a:ext cx="2919886" cy="365125"/>
          </a:xfrm>
        </p:spPr>
        <p:txBody>
          <a:bodyPr rtlCol="0"/>
          <a:lstStyle/>
          <a:p>
            <a:pPr rtl="0"/>
            <a:r>
              <a:rPr lang="fr-FR" noProof="0"/>
              <a:t>2022/2023</a:t>
            </a:r>
          </a:p>
        </p:txBody>
      </p:sp>
      <p:sp>
        <p:nvSpPr>
          <p:cNvPr id="6" name="Espace réservé du numéro de diapositive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rtlCol="0"/>
          <a:lstStyle/>
          <a:p>
            <a:pPr rtl="0"/>
            <a:fld id="{95CBEC59-7FF9-4688-98DF-89832A0C9025}" type="slidenum">
              <a:rPr lang="fr-FR" noProof="0" smtClean="0"/>
              <a:t>‹N°›</a:t>
            </a:fld>
            <a:endParaRPr lang="fr-FR" noProof="0"/>
          </a:p>
        </p:txBody>
      </p:sp>
      <p:sp>
        <p:nvSpPr>
          <p:cNvPr id="8" name="Rectangle 7">
            <a:extLst>
              <a:ext uri="{FF2B5EF4-FFF2-40B4-BE49-F238E27FC236}">
                <a16:creationId xmlns:a16="http://schemas.microsoft.com/office/drawing/2014/main" id="{FACAE552-11D7-45BF-8B66-071AE054F7B4}"/>
              </a:ext>
            </a:extLst>
          </p:cNvPr>
          <p:cNvSpPr/>
          <p:nvPr userDrawn="1"/>
        </p:nvSpPr>
        <p:spPr>
          <a:xfrm>
            <a:off x="687289" y="318600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cxnSp>
        <p:nvCxnSpPr>
          <p:cNvPr id="11" name="Connecteur droit 10">
            <a:extLst>
              <a:ext uri="{FF2B5EF4-FFF2-40B4-BE49-F238E27FC236}">
                <a16:creationId xmlns:a16="http://schemas.microsoft.com/office/drawing/2014/main" id="{A14F7723-8043-4A0B-B2AB-BCF5A44ED246}"/>
              </a:ext>
            </a:extLst>
          </p:cNvPr>
          <p:cNvCxnSpPr/>
          <p:nvPr userDrawn="1"/>
        </p:nvCxnSpPr>
        <p:spPr>
          <a:xfrm>
            <a:off x="1068863" y="4405945"/>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Espace réservé du texte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fr-FR" noProof="0"/>
              <a:t>20XX</a:t>
            </a:r>
          </a:p>
        </p:txBody>
      </p:sp>
      <p:cxnSp>
        <p:nvCxnSpPr>
          <p:cNvPr id="14" name="Connecteur droit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956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En-tête de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F4F6DA-C141-44B8-A3D2-B717A87A83C8}"/>
              </a:ext>
            </a:extLst>
          </p:cNvPr>
          <p:cNvSpPr>
            <a:spLocks noGrp="1"/>
          </p:cNvSpPr>
          <p:nvPr>
            <p:ph type="title" hasCustomPrompt="1"/>
          </p:nvPr>
        </p:nvSpPr>
        <p:spPr>
          <a:xfrm>
            <a:off x="1698820" y="4537309"/>
            <a:ext cx="9384760" cy="915873"/>
          </a:xfrm>
        </p:spPr>
        <p:txBody>
          <a:bodyPr rtlCol="0" anchor="b">
            <a:normAutofit/>
          </a:bodyPr>
          <a:lstStyle>
            <a:lvl1pPr>
              <a:defRPr sz="4000">
                <a:gradFill>
                  <a:gsLst>
                    <a:gs pos="0">
                      <a:schemeClr val="bg2"/>
                    </a:gs>
                    <a:gs pos="100000">
                      <a:schemeClr val="accent1"/>
                    </a:gs>
                  </a:gsLst>
                  <a:lin ang="0" scaled="1"/>
                </a:gradFill>
              </a:defRPr>
            </a:lvl1pPr>
          </a:lstStyle>
          <a:p>
            <a:pPr rtl="0"/>
            <a:r>
              <a:rPr lang="fr-FR" noProof="0"/>
              <a:t>DIAPOSITIVE SÉPARATION DE SECTION</a:t>
            </a:r>
          </a:p>
        </p:txBody>
      </p:sp>
      <p:sp>
        <p:nvSpPr>
          <p:cNvPr id="19" name="Rectangle 18">
            <a:extLst>
              <a:ext uri="{FF2B5EF4-FFF2-40B4-BE49-F238E27FC236}">
                <a16:creationId xmlns:a16="http://schemas.microsoft.com/office/drawing/2014/main" id="{2ABAA4CC-3D2B-49F9-B077-001CA4738B89}"/>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 name="Espace réservé de la date 3">
            <a:extLst>
              <a:ext uri="{FF2B5EF4-FFF2-40B4-BE49-F238E27FC236}">
                <a16:creationId xmlns:a16="http://schemas.microsoft.com/office/drawing/2014/main" id="{B3702D73-8A0A-45AB-A4F6-F8D00BF25845}"/>
              </a:ext>
            </a:extLst>
          </p:cNvPr>
          <p:cNvSpPr>
            <a:spLocks noGrp="1"/>
          </p:cNvSpPr>
          <p:nvPr>
            <p:ph type="dt" sz="half" idx="10"/>
          </p:nvPr>
        </p:nvSpPr>
        <p:spPr/>
        <p:txBody>
          <a:bodyPr rtlCol="0"/>
          <a:lstStyle/>
          <a:p>
            <a:pPr rtl="0"/>
            <a:fld id="{F621AF5F-6921-479A-B41E-D371299B1132}" type="datetime1">
              <a:rPr lang="fr-FR" noProof="0" smtClean="0"/>
              <a:t>05/01/2023</a:t>
            </a:fld>
            <a:endParaRPr lang="fr-FR" noProof="0"/>
          </a:p>
        </p:txBody>
      </p:sp>
      <p:sp>
        <p:nvSpPr>
          <p:cNvPr id="5" name="Espace réservé du pied de page 4">
            <a:extLst>
              <a:ext uri="{FF2B5EF4-FFF2-40B4-BE49-F238E27FC236}">
                <a16:creationId xmlns:a16="http://schemas.microsoft.com/office/drawing/2014/main" id="{1AABD5BA-639F-449E-A055-BE79772AE949}"/>
              </a:ext>
            </a:extLst>
          </p:cNvPr>
          <p:cNvSpPr>
            <a:spLocks noGrp="1"/>
          </p:cNvSpPr>
          <p:nvPr>
            <p:ph type="ftr" sz="quarter" idx="11"/>
          </p:nvPr>
        </p:nvSpPr>
        <p:spPr>
          <a:xfrm>
            <a:off x="1698819" y="6159402"/>
            <a:ext cx="2616158" cy="384202"/>
          </a:xfrm>
        </p:spPr>
        <p:txBody>
          <a:bodyPr rtlCol="0"/>
          <a:lstStyle>
            <a:lvl1pPr>
              <a:defRPr>
                <a:solidFill>
                  <a:schemeClr val="accent1"/>
                </a:solidFill>
              </a:defRPr>
            </a:lvl1pPr>
          </a:lstStyle>
          <a:p>
            <a:pPr rtl="0"/>
            <a:r>
              <a:rPr lang="fr-FR" noProof="0"/>
              <a:t>2022/2023</a:t>
            </a:r>
          </a:p>
        </p:txBody>
      </p:sp>
      <p:sp>
        <p:nvSpPr>
          <p:cNvPr id="6" name="Espace réservé du numéro de diapositive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rtlCol="0"/>
          <a:lstStyle>
            <a:lvl1pPr>
              <a:defRPr>
                <a:solidFill>
                  <a:schemeClr val="accent1"/>
                </a:solidFill>
              </a:defRPr>
            </a:lvl1pPr>
          </a:lstStyle>
          <a:p>
            <a:pPr rtl="0"/>
            <a:fld id="{95CBEC59-7FF9-4688-98DF-89832A0C9025}" type="slidenum">
              <a:rPr lang="fr-FR" noProof="0" smtClean="0"/>
              <a:pPr rtl="0"/>
              <a:t>‹N°›</a:t>
            </a:fld>
            <a:endParaRPr lang="fr-FR" noProof="0"/>
          </a:p>
        </p:txBody>
      </p:sp>
      <p:cxnSp>
        <p:nvCxnSpPr>
          <p:cNvPr id="12" name="Connecteur droit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Espace réservé du texte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fr-FR" noProof="0"/>
              <a:t>20XX</a:t>
            </a:r>
          </a:p>
        </p:txBody>
      </p:sp>
      <p:cxnSp>
        <p:nvCxnSpPr>
          <p:cNvPr id="14" name="Connecteur droit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2523DB2-F162-4E92-B6E1-B5E87D5D8ACF}"/>
              </a:ext>
            </a:extLst>
          </p:cNvPr>
          <p:cNvSpPr/>
          <p:nvPr userDrawn="1"/>
        </p:nvSpPr>
        <p:spPr>
          <a:xfrm>
            <a:off x="1283369" y="4914000"/>
            <a:ext cx="72000" cy="194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0" name="Espace réservé du texte 2">
            <a:extLst>
              <a:ext uri="{FF2B5EF4-FFF2-40B4-BE49-F238E27FC236}">
                <a16:creationId xmlns:a16="http://schemas.microsoft.com/office/drawing/2014/main" id="{316CC9B7-E806-4C95-96A5-EEEEBB4E99A0}"/>
              </a:ext>
            </a:extLst>
          </p:cNvPr>
          <p:cNvSpPr>
            <a:spLocks noGrp="1"/>
          </p:cNvSpPr>
          <p:nvPr>
            <p:ph type="body" idx="1" hasCustomPrompt="1"/>
          </p:nvPr>
        </p:nvSpPr>
        <p:spPr>
          <a:xfrm>
            <a:off x="1698820" y="5702936"/>
            <a:ext cx="9384760" cy="526936"/>
          </a:xfrm>
        </p:spPr>
        <p:txBody>
          <a:bodyPr rtlCol="0">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fr-FR" noProof="0"/>
              <a:t>Sous-titre de section</a:t>
            </a:r>
          </a:p>
        </p:txBody>
      </p:sp>
      <p:cxnSp>
        <p:nvCxnSpPr>
          <p:cNvPr id="21" name="Connecteur droit 20">
            <a:extLst>
              <a:ext uri="{FF2B5EF4-FFF2-40B4-BE49-F238E27FC236}">
                <a16:creationId xmlns:a16="http://schemas.microsoft.com/office/drawing/2014/main" id="{595F7760-B839-4F89-B618-3371C8B08414}"/>
              </a:ext>
            </a:extLst>
          </p:cNvPr>
          <p:cNvCxnSpPr/>
          <p:nvPr userDrawn="1"/>
        </p:nvCxnSpPr>
        <p:spPr>
          <a:xfrm>
            <a:off x="1838883" y="5560637"/>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0207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En-tête de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7245BE-F984-498B-9CBB-C4DDD775060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CDF4F6DA-C141-44B8-A3D2-B717A87A83C8}"/>
              </a:ext>
            </a:extLst>
          </p:cNvPr>
          <p:cNvSpPr>
            <a:spLocks noGrp="1"/>
          </p:cNvSpPr>
          <p:nvPr>
            <p:ph type="title" hasCustomPrompt="1"/>
          </p:nvPr>
        </p:nvSpPr>
        <p:spPr>
          <a:xfrm>
            <a:off x="1527520" y="2316701"/>
            <a:ext cx="9556063" cy="1500187"/>
          </a:xfrm>
        </p:spPr>
        <p:txBody>
          <a:bodyPr rtlCol="0" anchor="b">
            <a:normAutofit/>
          </a:bodyPr>
          <a:lstStyle>
            <a:lvl1pPr>
              <a:defRPr sz="4000"/>
            </a:lvl1pPr>
          </a:lstStyle>
          <a:p>
            <a:pPr rtl="0"/>
            <a:r>
              <a:rPr lang="fr-FR" noProof="0"/>
              <a:t>DIAPOSITIVE</a:t>
            </a:r>
            <a:br>
              <a:rPr lang="fr-FR" noProof="0"/>
            </a:br>
            <a:r>
              <a:rPr lang="fr-FR" noProof="0"/>
              <a:t>SÉPARATION DE SECTION</a:t>
            </a:r>
          </a:p>
        </p:txBody>
      </p:sp>
      <p:sp>
        <p:nvSpPr>
          <p:cNvPr id="3" name="Espace réservé du texte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1527520" y="4083026"/>
            <a:ext cx="9556064" cy="770328"/>
          </a:xfrm>
        </p:spPr>
        <p:txBody>
          <a:bodyPr rtlCol="0">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fr-FR" noProof="0"/>
              <a:t>Sous-titre de section</a:t>
            </a:r>
          </a:p>
        </p:txBody>
      </p:sp>
      <p:sp>
        <p:nvSpPr>
          <p:cNvPr id="4" name="Espace réservé de la date 3">
            <a:extLst>
              <a:ext uri="{FF2B5EF4-FFF2-40B4-BE49-F238E27FC236}">
                <a16:creationId xmlns:a16="http://schemas.microsoft.com/office/drawing/2014/main" id="{B3702D73-8A0A-45AB-A4F6-F8D00BF25845}"/>
              </a:ext>
            </a:extLst>
          </p:cNvPr>
          <p:cNvSpPr>
            <a:spLocks noGrp="1"/>
          </p:cNvSpPr>
          <p:nvPr>
            <p:ph type="dt" sz="half" idx="10"/>
          </p:nvPr>
        </p:nvSpPr>
        <p:spPr/>
        <p:txBody>
          <a:bodyPr rtlCol="0"/>
          <a:lstStyle/>
          <a:p>
            <a:pPr rtl="0"/>
            <a:fld id="{C1D26E5F-DB9E-4952-B2CB-D638D60FEA75}" type="datetime1">
              <a:rPr lang="fr-FR" noProof="0" smtClean="0"/>
              <a:t>05/01/2023</a:t>
            </a:fld>
            <a:endParaRPr lang="fr-FR" noProof="0"/>
          </a:p>
        </p:txBody>
      </p:sp>
      <p:sp>
        <p:nvSpPr>
          <p:cNvPr id="5" name="Espace réservé du pied de page 4">
            <a:extLst>
              <a:ext uri="{FF2B5EF4-FFF2-40B4-BE49-F238E27FC236}">
                <a16:creationId xmlns:a16="http://schemas.microsoft.com/office/drawing/2014/main" id="{1AABD5BA-639F-449E-A055-BE79772AE949}"/>
              </a:ext>
            </a:extLst>
          </p:cNvPr>
          <p:cNvSpPr>
            <a:spLocks noGrp="1"/>
          </p:cNvSpPr>
          <p:nvPr>
            <p:ph type="ftr" sz="quarter" idx="11"/>
          </p:nvPr>
        </p:nvSpPr>
        <p:spPr/>
        <p:txBody>
          <a:bodyPr rtlCol="0"/>
          <a:lstStyle/>
          <a:p>
            <a:pPr rtl="0"/>
            <a:r>
              <a:rPr lang="fr-FR" noProof="0"/>
              <a:t>2022/2023</a:t>
            </a:r>
          </a:p>
        </p:txBody>
      </p:sp>
      <p:sp>
        <p:nvSpPr>
          <p:cNvPr id="6" name="Espace réservé du numéro de diapositive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rtlCol="0"/>
          <a:lstStyle/>
          <a:p>
            <a:pPr rtl="0"/>
            <a:fld id="{95CBEC59-7FF9-4688-98DF-89832A0C9025}" type="slidenum">
              <a:rPr lang="fr-FR" noProof="0" smtClean="0"/>
              <a:t>‹N°›</a:t>
            </a:fld>
            <a:endParaRPr lang="fr-FR" noProof="0"/>
          </a:p>
        </p:txBody>
      </p:sp>
      <p:sp>
        <p:nvSpPr>
          <p:cNvPr id="8" name="Rectangle 7">
            <a:extLst>
              <a:ext uri="{FF2B5EF4-FFF2-40B4-BE49-F238E27FC236}">
                <a16:creationId xmlns:a16="http://schemas.microsoft.com/office/drawing/2014/main" id="{FACAE552-11D7-45BF-8B66-071AE054F7B4}"/>
              </a:ext>
            </a:extLst>
          </p:cNvPr>
          <p:cNvSpPr/>
          <p:nvPr userDrawn="1"/>
        </p:nvSpPr>
        <p:spPr>
          <a:xfrm>
            <a:off x="1285167" y="255684"/>
            <a:ext cx="72000" cy="34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cxnSp>
        <p:nvCxnSpPr>
          <p:cNvPr id="11" name="Connecteur droit 10">
            <a:extLst>
              <a:ext uri="{FF2B5EF4-FFF2-40B4-BE49-F238E27FC236}">
                <a16:creationId xmlns:a16="http://schemas.microsoft.com/office/drawing/2014/main" id="{A14F7723-8043-4A0B-B2AB-BCF5A44ED246}"/>
              </a:ext>
            </a:extLst>
          </p:cNvPr>
          <p:cNvCxnSpPr/>
          <p:nvPr userDrawn="1"/>
        </p:nvCxnSpPr>
        <p:spPr>
          <a:xfrm>
            <a:off x="1666742"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75E0C289-2BC1-4B83-96F5-C1B9E010D02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Espace réservé du texte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0832539" y="837333"/>
            <a:ext cx="610772" cy="328893"/>
          </a:xfrm>
        </p:spPr>
        <p:txBody>
          <a:bodyPr rtlCol="0">
            <a:normAutofit/>
          </a:bodyPr>
          <a:lstStyle>
            <a:lvl1pPr marL="0" indent="0" algn="l">
              <a:buNone/>
              <a:defRPr sz="1200" i="1">
                <a:solidFill>
                  <a:schemeClr val="tx2"/>
                </a:solidFill>
              </a:defRPr>
            </a:lvl1pPr>
          </a:lstStyle>
          <a:p>
            <a:pPr lvl="0" rtl="0"/>
            <a:r>
              <a:rPr lang="fr-FR" noProof="0"/>
              <a:t>20XX</a:t>
            </a:r>
          </a:p>
        </p:txBody>
      </p:sp>
      <p:cxnSp>
        <p:nvCxnSpPr>
          <p:cNvPr id="21" name="Connecteur droit 20">
            <a:extLst>
              <a:ext uri="{FF2B5EF4-FFF2-40B4-BE49-F238E27FC236}">
                <a16:creationId xmlns:a16="http://schemas.microsoft.com/office/drawing/2014/main" id="{BA8760C4-08C1-4929-A6AE-568F678838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969AE345-7CB6-4F86-99E6-C8B881714A2B}"/>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740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En-tête de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rtlCol="0"/>
          <a:lstStyle>
            <a:lvl1pPr>
              <a:defRPr/>
            </a:lvl1pPr>
          </a:lstStyle>
          <a:p>
            <a:pPr rtl="0"/>
            <a:r>
              <a:rPr lang="fr-FR" noProof="0"/>
              <a:t>DIAPOSITIVE</a:t>
            </a:r>
            <a:br>
              <a:rPr lang="fr-FR" noProof="0"/>
            </a:br>
            <a:r>
              <a:rPr lang="fr-FR" noProof="0"/>
              <a:t>SÉPARATION DE SECTION</a:t>
            </a:r>
          </a:p>
        </p:txBody>
      </p:sp>
      <p:sp>
        <p:nvSpPr>
          <p:cNvPr id="4" name="Espace réservé de la date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DB66B3ED-E50F-4DD0-92FD-9ADF4ACC8EFC}" type="datetime1">
              <a:rPr lang="fr-FR" noProof="0" smtClean="0"/>
              <a:t>05/01/2023</a:t>
            </a:fld>
            <a:endParaRPr lang="fr-FR" noProof="0"/>
          </a:p>
        </p:txBody>
      </p:sp>
      <p:sp>
        <p:nvSpPr>
          <p:cNvPr id="5" name="Espace réservé du pied de page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p>
            <a:pPr rtl="0"/>
            <a:r>
              <a:rPr lang="fr-FR" noProof="0"/>
              <a:t>2022/2023</a:t>
            </a:r>
          </a:p>
        </p:txBody>
      </p:sp>
      <p:sp>
        <p:nvSpPr>
          <p:cNvPr id="6" name="Espace réservé du numéro de diapositive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fr-FR" noProof="0" smtClean="0"/>
              <a:t>‹N°›</a:t>
            </a:fld>
            <a:endParaRPr lang="fr-FR" noProof="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cxnSp>
        <p:nvCxnSpPr>
          <p:cNvPr id="10" name="Connecteur droit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ous-titr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rtlCol="0">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noProof="0"/>
              <a:t>Sous-titre de la diapositive</a:t>
            </a:r>
          </a:p>
        </p:txBody>
      </p:sp>
      <p:cxnSp>
        <p:nvCxnSpPr>
          <p:cNvPr id="13" name="Connecteur droit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Espace réservé du texte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fr-FR" noProof="0"/>
              <a:t>20XX</a:t>
            </a:r>
          </a:p>
        </p:txBody>
      </p:sp>
      <p:cxnSp>
        <p:nvCxnSpPr>
          <p:cNvPr id="18" name="Connecteur droit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990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En-tête de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rtlCol="0"/>
          <a:lstStyle>
            <a:lvl1pPr>
              <a:defRPr>
                <a:gradFill flip="none" rotWithShape="1">
                  <a:gsLst>
                    <a:gs pos="0">
                      <a:schemeClr val="bg2"/>
                    </a:gs>
                    <a:gs pos="100000">
                      <a:schemeClr val="accent1"/>
                    </a:gs>
                  </a:gsLst>
                  <a:lin ang="0" scaled="1"/>
                  <a:tileRect/>
                </a:gradFill>
              </a:defRPr>
            </a:lvl1pPr>
          </a:lstStyle>
          <a:p>
            <a:pPr rtl="0"/>
            <a:r>
              <a:rPr lang="fr-FR" noProof="0"/>
              <a:t>DIAPOSITIVE</a:t>
            </a:r>
            <a:br>
              <a:rPr lang="fr-FR" noProof="0"/>
            </a:br>
            <a:r>
              <a:rPr lang="fr-FR" noProof="0"/>
              <a:t>SÉPARATION DE SECTION</a:t>
            </a:r>
          </a:p>
        </p:txBody>
      </p:sp>
      <p:sp>
        <p:nvSpPr>
          <p:cNvPr id="4" name="Espace réservé de la date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D7044C79-F0F5-4674-A67F-2B0AB3FA36DD}" type="datetime1">
              <a:rPr lang="fr-FR" noProof="0" smtClean="0"/>
              <a:t>05/01/2023</a:t>
            </a:fld>
            <a:endParaRPr lang="fr-FR" noProof="0"/>
          </a:p>
        </p:txBody>
      </p:sp>
      <p:sp>
        <p:nvSpPr>
          <p:cNvPr id="5" name="Espace réservé du pied de page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lvl1pPr>
              <a:defRPr>
                <a:solidFill>
                  <a:schemeClr val="accent1"/>
                </a:solidFill>
              </a:defRPr>
            </a:lvl1pPr>
          </a:lstStyle>
          <a:p>
            <a:pPr rtl="0"/>
            <a:r>
              <a:rPr lang="fr-FR" noProof="0"/>
              <a:t>2022/2023</a:t>
            </a:r>
          </a:p>
        </p:txBody>
      </p:sp>
      <p:sp>
        <p:nvSpPr>
          <p:cNvPr id="6" name="Espace réservé du numéro de diapositive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fr-FR" noProof="0" smtClean="0"/>
              <a:t>‹N°›</a:t>
            </a:fld>
            <a:endParaRPr lang="fr-FR" noProof="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cxnSp>
        <p:nvCxnSpPr>
          <p:cNvPr id="10" name="Connecteur droit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ous-titr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rtlCol="0">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noProof="0"/>
              <a:t>Sous-titre de la diapositive</a:t>
            </a:r>
          </a:p>
        </p:txBody>
      </p:sp>
      <p:cxnSp>
        <p:nvCxnSpPr>
          <p:cNvPr id="13" name="Connecteur droit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Espace réservé du texte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fr-FR" noProof="0"/>
              <a:t>20XX</a:t>
            </a:r>
          </a:p>
        </p:txBody>
      </p:sp>
      <p:cxnSp>
        <p:nvCxnSpPr>
          <p:cNvPr id="18" name="Connecteur droit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929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ux contenu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7A75830-97F6-4D74-A47F-8CD50EFD373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rtlCol="0"/>
          <a:lstStyle>
            <a:lvl1pPr>
              <a:defRPr/>
            </a:lvl1pPr>
          </a:lstStyle>
          <a:p>
            <a:pPr rtl="0"/>
            <a:r>
              <a:rPr lang="fr-FR" noProof="0"/>
              <a:t>DIAPOSITIVE</a:t>
            </a:r>
            <a:br>
              <a:rPr lang="fr-FR" noProof="0"/>
            </a:br>
            <a:r>
              <a:rPr lang="fr-FR" noProof="0"/>
              <a:t>DEUX CONTENUS</a:t>
            </a:r>
          </a:p>
        </p:txBody>
      </p:sp>
      <p:sp>
        <p:nvSpPr>
          <p:cNvPr id="3" name="Espace réservé du texte 2">
            <a:extLst>
              <a:ext uri="{FF2B5EF4-FFF2-40B4-BE49-F238E27FC236}">
                <a16:creationId xmlns:a16="http://schemas.microsoft.com/office/drawing/2014/main" id="{A98AFDAC-3A23-4F5B-B2BE-CDF8D1AFCF86}"/>
              </a:ext>
            </a:extLst>
          </p:cNvPr>
          <p:cNvSpPr>
            <a:spLocks noGrp="1"/>
          </p:cNvSpPr>
          <p:nvPr>
            <p:ph type="body" idx="1" hasCustomPrompt="1"/>
          </p:nvPr>
        </p:nvSpPr>
        <p:spPr>
          <a:xfrm>
            <a:off x="928800" y="2272009"/>
            <a:ext cx="5157787" cy="823912"/>
          </a:xfrm>
        </p:spPr>
        <p:txBody>
          <a:bodyPr rtlCol="0"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4" name="Espace réservé du contenu 3">
            <a:extLst>
              <a:ext uri="{FF2B5EF4-FFF2-40B4-BE49-F238E27FC236}">
                <a16:creationId xmlns:a16="http://schemas.microsoft.com/office/drawing/2014/main" id="{5BBD9244-253B-4F61-9F15-81C783E03B05}"/>
              </a:ext>
            </a:extLst>
          </p:cNvPr>
          <p:cNvSpPr>
            <a:spLocks noGrp="1"/>
          </p:cNvSpPr>
          <p:nvPr>
            <p:ph sz="half" idx="2" hasCustomPrompt="1"/>
          </p:nvPr>
        </p:nvSpPr>
        <p:spPr>
          <a:xfrm>
            <a:off x="928800" y="3386142"/>
            <a:ext cx="5157787" cy="2773258"/>
          </a:xfrm>
        </p:spPr>
        <p:txBody>
          <a:bodyPr rtlCol="0">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marL="180000" marR="0" lvl="0" indent="-180000" algn="l" defTabSz="9144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a:pPr>
            <a:r>
              <a:rPr lang="fr-FR" noProof="0"/>
              <a:t>Modifiez les styles du texte du masque</a:t>
            </a:r>
          </a:p>
        </p:txBody>
      </p:sp>
      <p:sp>
        <p:nvSpPr>
          <p:cNvPr id="5" name="Espace réservé du texte 4">
            <a:extLst>
              <a:ext uri="{FF2B5EF4-FFF2-40B4-BE49-F238E27FC236}">
                <a16:creationId xmlns:a16="http://schemas.microsoft.com/office/drawing/2014/main" id="{EBA65450-4B24-4A6B-9987-1F3CF67B414D}"/>
              </a:ext>
            </a:extLst>
          </p:cNvPr>
          <p:cNvSpPr>
            <a:spLocks noGrp="1"/>
          </p:cNvSpPr>
          <p:nvPr>
            <p:ph type="body" sz="quarter" idx="3" hasCustomPrompt="1"/>
          </p:nvPr>
        </p:nvSpPr>
        <p:spPr>
          <a:xfrm>
            <a:off x="6284744" y="2272009"/>
            <a:ext cx="5183188" cy="823912"/>
          </a:xfrm>
        </p:spPr>
        <p:txBody>
          <a:bodyPr rtlCol="0"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7" name="Espace réservé de la date 6">
            <a:extLst>
              <a:ext uri="{FF2B5EF4-FFF2-40B4-BE49-F238E27FC236}">
                <a16:creationId xmlns:a16="http://schemas.microsoft.com/office/drawing/2014/main" id="{753D5824-9ACF-4E5F-AC80-9ACD7B67FFDE}"/>
              </a:ext>
            </a:extLst>
          </p:cNvPr>
          <p:cNvSpPr>
            <a:spLocks noGrp="1"/>
          </p:cNvSpPr>
          <p:nvPr>
            <p:ph type="dt" sz="half" idx="10"/>
          </p:nvPr>
        </p:nvSpPr>
        <p:spPr/>
        <p:txBody>
          <a:bodyPr rtlCol="0"/>
          <a:lstStyle/>
          <a:p>
            <a:pPr rtl="0"/>
            <a:fld id="{D394A0CA-C339-4193-A12D-1252504B337E}" type="datetime1">
              <a:rPr lang="fr-FR" noProof="0" smtClean="0"/>
              <a:t>05/01/2023</a:t>
            </a:fld>
            <a:endParaRPr lang="fr-FR" noProof="0"/>
          </a:p>
        </p:txBody>
      </p:sp>
      <p:sp>
        <p:nvSpPr>
          <p:cNvPr id="8" name="Espace réservé du pied de page 7">
            <a:extLst>
              <a:ext uri="{FF2B5EF4-FFF2-40B4-BE49-F238E27FC236}">
                <a16:creationId xmlns:a16="http://schemas.microsoft.com/office/drawing/2014/main" id="{02F28EAD-9FFC-4EDD-96C6-CDAF179BAF01}"/>
              </a:ext>
            </a:extLst>
          </p:cNvPr>
          <p:cNvSpPr>
            <a:spLocks noGrp="1"/>
          </p:cNvSpPr>
          <p:nvPr>
            <p:ph type="ftr" sz="quarter" idx="11"/>
          </p:nvPr>
        </p:nvSpPr>
        <p:spPr/>
        <p:txBody>
          <a:bodyPr rtlCol="0"/>
          <a:lstStyle/>
          <a:p>
            <a:pPr rtl="0"/>
            <a:r>
              <a:rPr lang="fr-FR" noProof="0"/>
              <a:t>2022/2023</a:t>
            </a:r>
          </a:p>
        </p:txBody>
      </p:sp>
      <p:sp>
        <p:nvSpPr>
          <p:cNvPr id="9" name="Espace réservé du numéro de diapositive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rtlCol="0"/>
          <a:lstStyle/>
          <a:p>
            <a:pPr rtl="0"/>
            <a:fld id="{95CBEC59-7FF9-4688-98DF-89832A0C9025}" type="slidenum">
              <a:rPr lang="fr-FR" noProof="0" smtClean="0"/>
              <a:t>‹N°›</a:t>
            </a:fld>
            <a:endParaRPr lang="fr-FR" noProof="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cxnSp>
        <p:nvCxnSpPr>
          <p:cNvPr id="11" name="Connecteur droit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Espace réservé du texte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fr-FR" noProof="0"/>
              <a:t>20XX</a:t>
            </a:r>
          </a:p>
        </p:txBody>
      </p:sp>
      <p:cxnSp>
        <p:nvCxnSpPr>
          <p:cNvPr id="13" name="Connecteur droit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Espace réservé du contenu 3">
            <a:extLst>
              <a:ext uri="{FF2B5EF4-FFF2-40B4-BE49-F238E27FC236}">
                <a16:creationId xmlns:a16="http://schemas.microsoft.com/office/drawing/2014/main" id="{ED988384-E3A4-482D-94EF-A8F8894AA508}"/>
              </a:ext>
            </a:extLst>
          </p:cNvPr>
          <p:cNvSpPr>
            <a:spLocks noGrp="1"/>
          </p:cNvSpPr>
          <p:nvPr>
            <p:ph sz="half" idx="15" hasCustomPrompt="1"/>
          </p:nvPr>
        </p:nvSpPr>
        <p:spPr>
          <a:xfrm>
            <a:off x="6310145" y="3386142"/>
            <a:ext cx="5157787" cy="2773258"/>
          </a:xfrm>
        </p:spPr>
        <p:txBody>
          <a:bodyPr rtlCol="0">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marL="180000" marR="0" lvl="0" indent="-180000" algn="l" defTabSz="9144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a:pPr>
            <a:r>
              <a:rPr lang="fr-FR" noProof="0"/>
              <a:t>Modifiez les styles du texte du masque</a:t>
            </a:r>
          </a:p>
        </p:txBody>
      </p:sp>
    </p:spTree>
    <p:extLst>
      <p:ext uri="{BB962C8B-B14F-4D97-AF65-F5344CB8AC3E}">
        <p14:creationId xmlns:p14="http://schemas.microsoft.com/office/powerpoint/2010/main" val="3110590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eux contenus">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30FC14-A5B3-4B00-8DE8-B6E28CF32743}"/>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rtlCol="0"/>
          <a:lstStyle>
            <a:lvl1pPr>
              <a:defRPr>
                <a:gradFill>
                  <a:gsLst>
                    <a:gs pos="0">
                      <a:schemeClr val="bg2"/>
                    </a:gs>
                    <a:gs pos="100000">
                      <a:schemeClr val="accent1"/>
                    </a:gs>
                  </a:gsLst>
                  <a:lin ang="0" scaled="1"/>
                </a:gradFill>
              </a:defRPr>
            </a:lvl1pPr>
          </a:lstStyle>
          <a:p>
            <a:pPr rtl="0"/>
            <a:r>
              <a:rPr lang="fr-FR" noProof="0"/>
              <a:t>DIAPOSITIVE</a:t>
            </a:r>
            <a:br>
              <a:rPr lang="fr-FR" noProof="0"/>
            </a:br>
            <a:r>
              <a:rPr lang="fr-FR" noProof="0"/>
              <a:t>DEUX CONTENUS</a:t>
            </a:r>
          </a:p>
        </p:txBody>
      </p:sp>
      <p:sp>
        <p:nvSpPr>
          <p:cNvPr id="3" name="Espace réservé du texte 2">
            <a:extLst>
              <a:ext uri="{FF2B5EF4-FFF2-40B4-BE49-F238E27FC236}">
                <a16:creationId xmlns:a16="http://schemas.microsoft.com/office/drawing/2014/main" id="{A98AFDAC-3A23-4F5B-B2BE-CDF8D1AFCF86}"/>
              </a:ext>
            </a:extLst>
          </p:cNvPr>
          <p:cNvSpPr>
            <a:spLocks noGrp="1"/>
          </p:cNvSpPr>
          <p:nvPr>
            <p:ph type="body" idx="1" hasCustomPrompt="1"/>
          </p:nvPr>
        </p:nvSpPr>
        <p:spPr>
          <a:xfrm>
            <a:off x="928800" y="2272009"/>
            <a:ext cx="5157787" cy="823912"/>
          </a:xfrm>
        </p:spPr>
        <p:txBody>
          <a:bodyPr rtlCol="0"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4" name="Espace réservé du contenu 3">
            <a:extLst>
              <a:ext uri="{FF2B5EF4-FFF2-40B4-BE49-F238E27FC236}">
                <a16:creationId xmlns:a16="http://schemas.microsoft.com/office/drawing/2014/main" id="{5BBD9244-253B-4F61-9F15-81C783E03B05}"/>
              </a:ext>
            </a:extLst>
          </p:cNvPr>
          <p:cNvSpPr>
            <a:spLocks noGrp="1"/>
          </p:cNvSpPr>
          <p:nvPr>
            <p:ph sz="half" idx="2" hasCustomPrompt="1"/>
          </p:nvPr>
        </p:nvSpPr>
        <p:spPr>
          <a:xfrm>
            <a:off x="928800" y="3386142"/>
            <a:ext cx="5157787" cy="2015247"/>
          </a:xfrm>
        </p:spPr>
        <p:txBody>
          <a:bodyPr rtlCol="0">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marL="180000" marR="0" lvl="0" indent="-180000" algn="l" defTabSz="914400" rtl="0" eaLnBrk="1" fontAlgn="auto" latinLnBrk="0" hangingPunct="1">
              <a:lnSpc>
                <a:spcPct val="100000"/>
              </a:lnSpc>
              <a:spcBef>
                <a:spcPts val="600"/>
              </a:spcBef>
              <a:spcAft>
                <a:spcPts val="0"/>
              </a:spcAft>
              <a:buClr>
                <a:schemeClr val="bg2"/>
              </a:buClr>
              <a:buSzTx/>
              <a:buFont typeface="Arial" panose="020B0604020202020204" pitchFamily="34" charset="0"/>
              <a:buChar char="•"/>
              <a:tabLst/>
              <a:defRPr/>
            </a:pPr>
            <a:r>
              <a:rPr lang="fr-FR" noProof="0"/>
              <a:t>Modifiez les styles du texte du masque</a:t>
            </a:r>
          </a:p>
        </p:txBody>
      </p:sp>
      <p:sp>
        <p:nvSpPr>
          <p:cNvPr id="5" name="Espace réservé du texte 4">
            <a:extLst>
              <a:ext uri="{FF2B5EF4-FFF2-40B4-BE49-F238E27FC236}">
                <a16:creationId xmlns:a16="http://schemas.microsoft.com/office/drawing/2014/main" id="{EBA65450-4B24-4A6B-9987-1F3CF67B414D}"/>
              </a:ext>
            </a:extLst>
          </p:cNvPr>
          <p:cNvSpPr>
            <a:spLocks noGrp="1"/>
          </p:cNvSpPr>
          <p:nvPr>
            <p:ph type="body" sz="quarter" idx="3" hasCustomPrompt="1"/>
          </p:nvPr>
        </p:nvSpPr>
        <p:spPr>
          <a:xfrm>
            <a:off x="6284744" y="2272009"/>
            <a:ext cx="5183188" cy="823912"/>
          </a:xfrm>
        </p:spPr>
        <p:txBody>
          <a:bodyPr rtlCol="0"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6" name="Espace réservé du contenu 5">
            <a:extLst>
              <a:ext uri="{FF2B5EF4-FFF2-40B4-BE49-F238E27FC236}">
                <a16:creationId xmlns:a16="http://schemas.microsoft.com/office/drawing/2014/main" id="{1D9DAC08-B52B-4DCC-9D22-E4E54E711637}"/>
              </a:ext>
            </a:extLst>
          </p:cNvPr>
          <p:cNvSpPr>
            <a:spLocks noGrp="1"/>
          </p:cNvSpPr>
          <p:nvPr>
            <p:ph sz="quarter" idx="4" hasCustomPrompt="1"/>
          </p:nvPr>
        </p:nvSpPr>
        <p:spPr>
          <a:xfrm>
            <a:off x="6284744" y="3386142"/>
            <a:ext cx="5183188" cy="2015247"/>
          </a:xfrm>
        </p:spPr>
        <p:txBody>
          <a:bodyPr rtlCol="0">
            <a:normAutofit/>
          </a:bodyPr>
          <a:lstStyle>
            <a:lvl1pPr marL="180000" indent="-180000">
              <a:lnSpc>
                <a:spcPct val="100000"/>
              </a:lnSpc>
              <a:spcBef>
                <a:spcPts val="600"/>
              </a:spcBef>
              <a:buClr>
                <a:schemeClr val="accent1"/>
              </a:buClr>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Char char="•"/>
              <a:tabLst/>
              <a:defRPr/>
            </a:pPr>
            <a:r>
              <a:rPr lang="fr-FR" noProof="0"/>
              <a:t>Modifiez les styles du texte du masque</a:t>
            </a:r>
          </a:p>
        </p:txBody>
      </p:sp>
      <p:sp>
        <p:nvSpPr>
          <p:cNvPr id="7" name="Espace réservé de la date 6">
            <a:extLst>
              <a:ext uri="{FF2B5EF4-FFF2-40B4-BE49-F238E27FC236}">
                <a16:creationId xmlns:a16="http://schemas.microsoft.com/office/drawing/2014/main" id="{753D5824-9ACF-4E5F-AC80-9ACD7B67FFDE}"/>
              </a:ext>
            </a:extLst>
          </p:cNvPr>
          <p:cNvSpPr>
            <a:spLocks noGrp="1"/>
          </p:cNvSpPr>
          <p:nvPr>
            <p:ph type="dt" sz="half" idx="10"/>
          </p:nvPr>
        </p:nvSpPr>
        <p:spPr/>
        <p:txBody>
          <a:bodyPr rtlCol="0"/>
          <a:lstStyle/>
          <a:p>
            <a:pPr rtl="0"/>
            <a:fld id="{388A8BDA-F907-4994-9525-04D9B929D5A5}" type="datetime1">
              <a:rPr lang="fr-FR" noProof="0" smtClean="0"/>
              <a:t>05/01/2023</a:t>
            </a:fld>
            <a:endParaRPr lang="fr-FR" noProof="0"/>
          </a:p>
        </p:txBody>
      </p:sp>
      <p:sp>
        <p:nvSpPr>
          <p:cNvPr id="8" name="Espace réservé du pied de page 7">
            <a:extLst>
              <a:ext uri="{FF2B5EF4-FFF2-40B4-BE49-F238E27FC236}">
                <a16:creationId xmlns:a16="http://schemas.microsoft.com/office/drawing/2014/main" id="{02F28EAD-9FFC-4EDD-96C6-CDAF179BAF01}"/>
              </a:ext>
            </a:extLst>
          </p:cNvPr>
          <p:cNvSpPr>
            <a:spLocks noGrp="1"/>
          </p:cNvSpPr>
          <p:nvPr>
            <p:ph type="ftr" sz="quarter" idx="11"/>
          </p:nvPr>
        </p:nvSpPr>
        <p:spPr/>
        <p:txBody>
          <a:bodyPr rtlCol="0"/>
          <a:lstStyle/>
          <a:p>
            <a:pPr rtl="0"/>
            <a:r>
              <a:rPr lang="fr-FR" noProof="0"/>
              <a:t>2022/2023</a:t>
            </a:r>
          </a:p>
        </p:txBody>
      </p:sp>
      <p:sp>
        <p:nvSpPr>
          <p:cNvPr id="9" name="Espace réservé du numéro de diapositive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rtlCol="0"/>
          <a:lstStyle/>
          <a:p>
            <a:pPr rtl="0"/>
            <a:fld id="{95CBEC59-7FF9-4688-98DF-89832A0C9025}" type="slidenum">
              <a:rPr lang="fr-FR" noProof="0" smtClean="0"/>
              <a:t>‹N°›</a:t>
            </a:fld>
            <a:endParaRPr lang="fr-FR" noProof="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cxnSp>
        <p:nvCxnSpPr>
          <p:cNvPr id="11" name="Connecteur droit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Espace réservé du texte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accent1"/>
                </a:solidFill>
              </a:defRPr>
            </a:lvl1pPr>
          </a:lstStyle>
          <a:p>
            <a:pPr lvl="0" rtl="0"/>
            <a:r>
              <a:rPr lang="fr-FR" noProof="0"/>
              <a:t>20XX</a:t>
            </a:r>
          </a:p>
        </p:txBody>
      </p:sp>
      <p:cxnSp>
        <p:nvCxnSpPr>
          <p:cNvPr id="13" name="Connecteur droit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2774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Deux contenu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BFDD45-3FE7-46CA-9142-8DBABF181C2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rtlCol="0"/>
          <a:lstStyle>
            <a:lvl1pPr>
              <a:defRPr/>
            </a:lvl1pPr>
          </a:lstStyle>
          <a:p>
            <a:pPr rtl="0"/>
            <a:r>
              <a:rPr lang="fr-FR" noProof="0"/>
              <a:t>DIAPOSITIVE</a:t>
            </a:r>
            <a:br>
              <a:rPr lang="fr-FR" noProof="0"/>
            </a:br>
            <a:r>
              <a:rPr lang="fr-FR" noProof="0"/>
              <a:t>DEUX CONTENUS</a:t>
            </a:r>
          </a:p>
        </p:txBody>
      </p:sp>
      <p:sp>
        <p:nvSpPr>
          <p:cNvPr id="3" name="Espace réservé du texte 2">
            <a:extLst>
              <a:ext uri="{FF2B5EF4-FFF2-40B4-BE49-F238E27FC236}">
                <a16:creationId xmlns:a16="http://schemas.microsoft.com/office/drawing/2014/main" id="{A98AFDAC-3A23-4F5B-B2BE-CDF8D1AFCF86}"/>
              </a:ext>
            </a:extLst>
          </p:cNvPr>
          <p:cNvSpPr>
            <a:spLocks noGrp="1"/>
          </p:cNvSpPr>
          <p:nvPr>
            <p:ph type="body" idx="1" hasCustomPrompt="1"/>
          </p:nvPr>
        </p:nvSpPr>
        <p:spPr>
          <a:xfrm>
            <a:off x="928800" y="2272009"/>
            <a:ext cx="5157787" cy="823912"/>
          </a:xfrm>
        </p:spPr>
        <p:txBody>
          <a:bodyPr rtlCol="0"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5" name="Espace réservé du texte 4">
            <a:extLst>
              <a:ext uri="{FF2B5EF4-FFF2-40B4-BE49-F238E27FC236}">
                <a16:creationId xmlns:a16="http://schemas.microsoft.com/office/drawing/2014/main" id="{EBA65450-4B24-4A6B-9987-1F3CF67B414D}"/>
              </a:ext>
            </a:extLst>
          </p:cNvPr>
          <p:cNvSpPr>
            <a:spLocks noGrp="1"/>
          </p:cNvSpPr>
          <p:nvPr>
            <p:ph type="body" sz="quarter" idx="3" hasCustomPrompt="1"/>
          </p:nvPr>
        </p:nvSpPr>
        <p:spPr>
          <a:xfrm>
            <a:off x="6284744" y="2272009"/>
            <a:ext cx="5183188" cy="823912"/>
          </a:xfrm>
        </p:spPr>
        <p:txBody>
          <a:bodyPr rtlCol="0"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7" name="Espace réservé de la date 6">
            <a:extLst>
              <a:ext uri="{FF2B5EF4-FFF2-40B4-BE49-F238E27FC236}">
                <a16:creationId xmlns:a16="http://schemas.microsoft.com/office/drawing/2014/main" id="{753D5824-9ACF-4E5F-AC80-9ACD7B67FFDE}"/>
              </a:ext>
            </a:extLst>
          </p:cNvPr>
          <p:cNvSpPr>
            <a:spLocks noGrp="1"/>
          </p:cNvSpPr>
          <p:nvPr>
            <p:ph type="dt" sz="half" idx="10"/>
          </p:nvPr>
        </p:nvSpPr>
        <p:spPr/>
        <p:txBody>
          <a:bodyPr rtlCol="0"/>
          <a:lstStyle/>
          <a:p>
            <a:pPr rtl="0"/>
            <a:fld id="{1F7E7E27-5D72-4AD6-88D2-964E8F07EFA9}" type="datetime1">
              <a:rPr lang="fr-FR" noProof="0" smtClean="0"/>
              <a:t>05/01/2023</a:t>
            </a:fld>
            <a:endParaRPr lang="fr-FR" noProof="0"/>
          </a:p>
        </p:txBody>
      </p:sp>
      <p:sp>
        <p:nvSpPr>
          <p:cNvPr id="8" name="Espace réservé du pied de page 7">
            <a:extLst>
              <a:ext uri="{FF2B5EF4-FFF2-40B4-BE49-F238E27FC236}">
                <a16:creationId xmlns:a16="http://schemas.microsoft.com/office/drawing/2014/main" id="{02F28EAD-9FFC-4EDD-96C6-CDAF179BAF01}"/>
              </a:ext>
            </a:extLst>
          </p:cNvPr>
          <p:cNvSpPr>
            <a:spLocks noGrp="1"/>
          </p:cNvSpPr>
          <p:nvPr>
            <p:ph type="ftr" sz="quarter" idx="11"/>
          </p:nvPr>
        </p:nvSpPr>
        <p:spPr/>
        <p:txBody>
          <a:bodyPr rtlCol="0"/>
          <a:lstStyle/>
          <a:p>
            <a:pPr rtl="0"/>
            <a:r>
              <a:rPr lang="fr-FR" noProof="0"/>
              <a:t>2022/2023</a:t>
            </a:r>
          </a:p>
        </p:txBody>
      </p:sp>
      <p:sp>
        <p:nvSpPr>
          <p:cNvPr id="9" name="Espace réservé du numéro de diapositive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rtlCol="0"/>
          <a:lstStyle/>
          <a:p>
            <a:pPr rtl="0"/>
            <a:fld id="{95CBEC59-7FF9-4688-98DF-89832A0C9025}" type="slidenum">
              <a:rPr lang="fr-FR" noProof="0" smtClean="0"/>
              <a:t>‹N°›</a:t>
            </a:fld>
            <a:endParaRPr lang="fr-FR" noProof="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8" y="255684"/>
            <a:ext cx="72000" cy="157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cxnSp>
        <p:nvCxnSpPr>
          <p:cNvPr id="15" name="Connecteur droit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728791ED-1F60-48B9-B73C-7835714E670D}"/>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Espace réservé du texte 15">
            <a:extLst>
              <a:ext uri="{FF2B5EF4-FFF2-40B4-BE49-F238E27FC236}">
                <a16:creationId xmlns:a16="http://schemas.microsoft.com/office/drawing/2014/main" id="{F968FAF7-548C-4383-BE8C-5A194EC21F17}"/>
              </a:ext>
            </a:extLst>
          </p:cNvPr>
          <p:cNvSpPr>
            <a:spLocks noGrp="1"/>
          </p:cNvSpPr>
          <p:nvPr>
            <p:ph type="body" sz="quarter" idx="14" hasCustomPrompt="1"/>
          </p:nvPr>
        </p:nvSpPr>
        <p:spPr>
          <a:xfrm>
            <a:off x="10832539" y="837333"/>
            <a:ext cx="610772" cy="328893"/>
          </a:xfrm>
        </p:spPr>
        <p:txBody>
          <a:bodyPr rtlCol="0">
            <a:normAutofit/>
          </a:bodyPr>
          <a:lstStyle>
            <a:lvl1pPr marL="0" indent="0" algn="l">
              <a:buNone/>
              <a:defRPr sz="1200" i="1">
                <a:solidFill>
                  <a:schemeClr val="tx2"/>
                </a:solidFill>
              </a:defRPr>
            </a:lvl1pPr>
          </a:lstStyle>
          <a:p>
            <a:pPr lvl="0" rtl="0"/>
            <a:r>
              <a:rPr lang="fr-FR" noProof="0"/>
              <a:t>20XX</a:t>
            </a:r>
          </a:p>
        </p:txBody>
      </p:sp>
      <p:cxnSp>
        <p:nvCxnSpPr>
          <p:cNvPr id="23" name="Connecteur droit 22">
            <a:extLst>
              <a:ext uri="{FF2B5EF4-FFF2-40B4-BE49-F238E27FC236}">
                <a16:creationId xmlns:a16="http://schemas.microsoft.com/office/drawing/2014/main" id="{DBEDEE03-9903-44CE-8EB8-22B19F5E8DD7}"/>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6FE8DF3E-FD5B-4215-B847-DFFB761C21A4}"/>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Espace réservé du contenu 3">
            <a:extLst>
              <a:ext uri="{FF2B5EF4-FFF2-40B4-BE49-F238E27FC236}">
                <a16:creationId xmlns:a16="http://schemas.microsoft.com/office/drawing/2014/main" id="{C2B73E5D-AD65-4FEE-89DE-2E2643A3456B}"/>
              </a:ext>
            </a:extLst>
          </p:cNvPr>
          <p:cNvSpPr>
            <a:spLocks noGrp="1"/>
          </p:cNvSpPr>
          <p:nvPr>
            <p:ph sz="half" idx="2" hasCustomPrompt="1"/>
          </p:nvPr>
        </p:nvSpPr>
        <p:spPr>
          <a:xfrm>
            <a:off x="928800" y="3386142"/>
            <a:ext cx="5157787" cy="2773258"/>
          </a:xfrm>
        </p:spPr>
        <p:txBody>
          <a:bodyPr rtlCol="0">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marL="180000" marR="0" lvl="0" indent="-180000" algn="l" defTabSz="9144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a:pPr>
            <a:r>
              <a:rPr lang="fr-FR" noProof="0"/>
              <a:t>Modifiez les styles du texte du masque</a:t>
            </a:r>
          </a:p>
        </p:txBody>
      </p:sp>
      <p:sp>
        <p:nvSpPr>
          <p:cNvPr id="25" name="Espace réservé du contenu 3">
            <a:extLst>
              <a:ext uri="{FF2B5EF4-FFF2-40B4-BE49-F238E27FC236}">
                <a16:creationId xmlns:a16="http://schemas.microsoft.com/office/drawing/2014/main" id="{E10D0906-57D4-410E-823B-3BAD416949E1}"/>
              </a:ext>
            </a:extLst>
          </p:cNvPr>
          <p:cNvSpPr>
            <a:spLocks noGrp="1"/>
          </p:cNvSpPr>
          <p:nvPr>
            <p:ph sz="half" idx="15" hasCustomPrompt="1"/>
          </p:nvPr>
        </p:nvSpPr>
        <p:spPr>
          <a:xfrm>
            <a:off x="6310145" y="3386142"/>
            <a:ext cx="5157787" cy="2773258"/>
          </a:xfrm>
        </p:spPr>
        <p:txBody>
          <a:bodyPr rtlCol="0">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marL="180000" marR="0" lvl="0" indent="-180000" algn="l" defTabSz="9144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a:pPr>
            <a:r>
              <a:rPr lang="fr-FR" noProof="0"/>
              <a:t>Modifiez les styles du texte du masque</a:t>
            </a:r>
          </a:p>
        </p:txBody>
      </p:sp>
    </p:spTree>
    <p:extLst>
      <p:ext uri="{BB962C8B-B14F-4D97-AF65-F5344CB8AC3E}">
        <p14:creationId xmlns:p14="http://schemas.microsoft.com/office/powerpoint/2010/main" val="1297393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rtlCol="0" anchor="b">
            <a:normAutofit/>
          </a:bodyPr>
          <a:lstStyle>
            <a:lvl1pPr algn="l">
              <a:defRPr sz="5500" b="1">
                <a:solidFill>
                  <a:schemeClr val="bg1"/>
                </a:solidFill>
              </a:defRPr>
            </a:lvl1pPr>
          </a:lstStyle>
          <a:p>
            <a:pPr rtl="0"/>
            <a:r>
              <a:rPr lang="fr-FR" noProof="0"/>
              <a:t>PRÉSENTATION</a:t>
            </a:r>
            <a:br>
              <a:rPr lang="fr-FR" noProof="0"/>
            </a:br>
            <a:r>
              <a:rPr lang="fr-FR" noProof="0"/>
              <a:t>TITRE</a:t>
            </a:r>
          </a:p>
        </p:txBody>
      </p:sp>
      <p:sp>
        <p:nvSpPr>
          <p:cNvPr id="3" name="Sous-titr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rtlCol="0">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noProof="0"/>
              <a:t>Lorem Ipsum</a:t>
            </a:r>
            <a:br>
              <a:rPr lang="fr-FR" noProof="0"/>
            </a:br>
            <a:r>
              <a:rPr lang="fr-FR" noProof="0"/>
              <a:t>Dolor</a:t>
            </a:r>
          </a:p>
        </p:txBody>
      </p:sp>
      <p:sp>
        <p:nvSpPr>
          <p:cNvPr id="4" name="Espace réservé de la date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7D7020E0-9150-4DBB-B172-C06FFD4F73CA}" type="datetime1">
              <a:rPr lang="fr-FR" noProof="0" smtClean="0"/>
              <a:t>05/01/2023</a:t>
            </a:fld>
            <a:endParaRPr lang="fr-FR" noProof="0"/>
          </a:p>
        </p:txBody>
      </p:sp>
      <p:sp>
        <p:nvSpPr>
          <p:cNvPr id="5" name="Espace réservé du pied de page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p>
            <a:pPr rtl="0"/>
            <a:r>
              <a:rPr lang="fr-FR" noProof="0"/>
              <a:t>2022/2023</a:t>
            </a:r>
          </a:p>
        </p:txBody>
      </p:sp>
      <p:sp>
        <p:nvSpPr>
          <p:cNvPr id="6" name="Espace réservé du numéro de diapositive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fr-FR" noProof="0" smtClean="0"/>
              <a:t>‹N°›</a:t>
            </a:fld>
            <a:endParaRPr lang="fr-FR"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cxnSp>
        <p:nvCxnSpPr>
          <p:cNvPr id="12" name="Connecteur droit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Espace réservé du texte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15979"/>
            <a:ext cx="1460500" cy="481013"/>
          </a:xfrm>
        </p:spPr>
        <p:txBody>
          <a:bodyPr rtlCol="0"/>
          <a:lstStyle>
            <a:lvl1pPr marL="0" indent="0" algn="r">
              <a:buNone/>
              <a:defRPr lang="en-US" sz="3000" b="1" i="0" kern="1200" dirty="0">
                <a:solidFill>
                  <a:schemeClr val="tx2"/>
                </a:solidFill>
                <a:latin typeface="+mn-lt"/>
                <a:ea typeface="+mn-ea"/>
                <a:cs typeface="+mn-cs"/>
              </a:defRPr>
            </a:lvl1pPr>
          </a:lstStyle>
          <a:p>
            <a:pPr lvl="0" rtl="0"/>
            <a:r>
              <a:rPr lang="fr-FR" noProof="0"/>
              <a:t>20XX</a:t>
            </a:r>
          </a:p>
        </p:txBody>
      </p:sp>
    </p:spTree>
    <p:extLst>
      <p:ext uri="{BB962C8B-B14F-4D97-AF65-F5344CB8AC3E}">
        <p14:creationId xmlns:p14="http://schemas.microsoft.com/office/powerpoint/2010/main" val="68744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Deux contenu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4" name="Espace réservé du texte 2">
            <a:extLst>
              <a:ext uri="{FF2B5EF4-FFF2-40B4-BE49-F238E27FC236}">
                <a16:creationId xmlns:a16="http://schemas.microsoft.com/office/drawing/2014/main" id="{4D589D6B-831D-4563-A99C-EBE2564083ED}"/>
              </a:ext>
            </a:extLst>
          </p:cNvPr>
          <p:cNvSpPr>
            <a:spLocks noGrp="1"/>
          </p:cNvSpPr>
          <p:nvPr>
            <p:ph type="body" idx="1" hasCustomPrompt="1"/>
          </p:nvPr>
        </p:nvSpPr>
        <p:spPr>
          <a:xfrm>
            <a:off x="1555328" y="2272009"/>
            <a:ext cx="4759643" cy="823912"/>
          </a:xfrm>
        </p:spPr>
        <p:txBody>
          <a:bodyPr rtlCol="0"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2" name="Titr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rtlCol="0"/>
          <a:lstStyle>
            <a:lvl1pPr>
              <a:defRPr/>
            </a:lvl1pPr>
          </a:lstStyle>
          <a:p>
            <a:pPr rtl="0"/>
            <a:r>
              <a:rPr lang="fr-FR" noProof="0"/>
              <a:t>DIAPOSITIVE</a:t>
            </a:r>
            <a:br>
              <a:rPr lang="fr-FR" noProof="0"/>
            </a:br>
            <a:r>
              <a:rPr lang="fr-FR" noProof="0"/>
              <a:t>DEUX CONTENUS</a:t>
            </a:r>
          </a:p>
        </p:txBody>
      </p:sp>
      <p:sp>
        <p:nvSpPr>
          <p:cNvPr id="4" name="Espace réservé de la date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B827E8CA-9871-4FA6-9B09-FE0960D30658}" type="datetime1">
              <a:rPr lang="fr-FR" noProof="0" smtClean="0"/>
              <a:t>05/01/2023</a:t>
            </a:fld>
            <a:endParaRPr lang="fr-FR" noProof="0"/>
          </a:p>
        </p:txBody>
      </p:sp>
      <p:sp>
        <p:nvSpPr>
          <p:cNvPr id="5" name="Espace réservé du pied de page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p>
            <a:pPr rtl="0"/>
            <a:r>
              <a:rPr lang="fr-FR" noProof="0"/>
              <a:t>2022/2023</a:t>
            </a:r>
          </a:p>
        </p:txBody>
      </p:sp>
      <p:sp>
        <p:nvSpPr>
          <p:cNvPr id="6" name="Espace réservé du numéro de diapositive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fr-FR" noProof="0" smtClean="0"/>
              <a:t>‹N°›</a:t>
            </a:fld>
            <a:endParaRPr lang="fr-FR" noProof="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cxnSp>
        <p:nvCxnSpPr>
          <p:cNvPr id="13" name="Connecteur droit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Espace réservé du texte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fr-FR" noProof="0"/>
              <a:t>20XX</a:t>
            </a:r>
          </a:p>
        </p:txBody>
      </p:sp>
      <p:cxnSp>
        <p:nvCxnSpPr>
          <p:cNvPr id="18" name="Connecteur droit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Espace réservé du texte 4">
            <a:extLst>
              <a:ext uri="{FF2B5EF4-FFF2-40B4-BE49-F238E27FC236}">
                <a16:creationId xmlns:a16="http://schemas.microsoft.com/office/drawing/2014/main" id="{73B77664-6718-4048-AA03-DCFB4D6D880C}"/>
              </a:ext>
            </a:extLst>
          </p:cNvPr>
          <p:cNvSpPr>
            <a:spLocks noGrp="1"/>
          </p:cNvSpPr>
          <p:nvPr>
            <p:ph type="body" sz="quarter" idx="3" hasCustomPrompt="1"/>
          </p:nvPr>
        </p:nvSpPr>
        <p:spPr>
          <a:xfrm>
            <a:off x="6911272" y="2272009"/>
            <a:ext cx="4783083" cy="823912"/>
          </a:xfrm>
        </p:spPr>
        <p:txBody>
          <a:bodyPr rtlCol="0"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cxnSp>
        <p:nvCxnSpPr>
          <p:cNvPr id="22" name="Connecteur droit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Espace réservé du contenu 3">
            <a:extLst>
              <a:ext uri="{FF2B5EF4-FFF2-40B4-BE49-F238E27FC236}">
                <a16:creationId xmlns:a16="http://schemas.microsoft.com/office/drawing/2014/main" id="{757A12BA-9C40-44B2-BB42-FE7A1F89A090}"/>
              </a:ext>
            </a:extLst>
          </p:cNvPr>
          <p:cNvSpPr>
            <a:spLocks noGrp="1"/>
          </p:cNvSpPr>
          <p:nvPr>
            <p:ph sz="half" idx="15" hasCustomPrompt="1"/>
          </p:nvPr>
        </p:nvSpPr>
        <p:spPr>
          <a:xfrm>
            <a:off x="1527519" y="3386142"/>
            <a:ext cx="4783074" cy="2773258"/>
          </a:xfrm>
        </p:spPr>
        <p:txBody>
          <a:bodyPr rtlCol="0">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marL="180000" marR="0" lvl="0" indent="-180000" algn="l" defTabSz="9144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a:pPr>
            <a:r>
              <a:rPr lang="fr-FR" noProof="0"/>
              <a:t>Modifiez les styles du texte du masque</a:t>
            </a:r>
          </a:p>
        </p:txBody>
      </p:sp>
      <p:sp>
        <p:nvSpPr>
          <p:cNvPr id="27" name="Espace réservé du contenu 3">
            <a:extLst>
              <a:ext uri="{FF2B5EF4-FFF2-40B4-BE49-F238E27FC236}">
                <a16:creationId xmlns:a16="http://schemas.microsoft.com/office/drawing/2014/main" id="{16A390F6-1520-488F-97A9-78F0B2119006}"/>
              </a:ext>
            </a:extLst>
          </p:cNvPr>
          <p:cNvSpPr>
            <a:spLocks noGrp="1"/>
          </p:cNvSpPr>
          <p:nvPr>
            <p:ph sz="half" idx="16" hasCustomPrompt="1"/>
          </p:nvPr>
        </p:nvSpPr>
        <p:spPr>
          <a:xfrm>
            <a:off x="6911271" y="3386142"/>
            <a:ext cx="4783075" cy="2773258"/>
          </a:xfrm>
        </p:spPr>
        <p:txBody>
          <a:bodyPr rtlCol="0">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marL="180000" marR="0" lvl="0" indent="-180000" algn="l" defTabSz="9144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a:pPr>
            <a:r>
              <a:rPr lang="fr-FR" noProof="0"/>
              <a:t>Modifiez les styles du texte du masque</a:t>
            </a:r>
          </a:p>
        </p:txBody>
      </p:sp>
    </p:spTree>
    <p:extLst>
      <p:ext uri="{BB962C8B-B14F-4D97-AF65-F5344CB8AC3E}">
        <p14:creationId xmlns:p14="http://schemas.microsoft.com/office/powerpoint/2010/main" val="3590267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Deux contenu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4" name="Espace réservé du texte 2">
            <a:extLst>
              <a:ext uri="{FF2B5EF4-FFF2-40B4-BE49-F238E27FC236}">
                <a16:creationId xmlns:a16="http://schemas.microsoft.com/office/drawing/2014/main" id="{4D589D6B-831D-4563-A99C-EBE2564083ED}"/>
              </a:ext>
            </a:extLst>
          </p:cNvPr>
          <p:cNvSpPr>
            <a:spLocks noGrp="1"/>
          </p:cNvSpPr>
          <p:nvPr>
            <p:ph type="body" idx="1" hasCustomPrompt="1"/>
          </p:nvPr>
        </p:nvSpPr>
        <p:spPr>
          <a:xfrm>
            <a:off x="1555329" y="2272009"/>
            <a:ext cx="4540672" cy="823912"/>
          </a:xfrm>
        </p:spPr>
        <p:txBody>
          <a:bodyPr rtlCol="0"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dirty="0"/>
              <a:t>Modifiez les styles du texte du masque</a:t>
            </a:r>
          </a:p>
        </p:txBody>
      </p:sp>
      <p:sp>
        <p:nvSpPr>
          <p:cNvPr id="2" name="Titr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rtlCol="0"/>
          <a:lstStyle>
            <a:lvl1pPr>
              <a:defRPr>
                <a:gradFill>
                  <a:gsLst>
                    <a:gs pos="0">
                      <a:schemeClr val="bg2"/>
                    </a:gs>
                    <a:gs pos="100000">
                      <a:schemeClr val="accent1"/>
                    </a:gs>
                  </a:gsLst>
                  <a:lin ang="0" scaled="1"/>
                </a:gradFill>
              </a:defRPr>
            </a:lvl1pPr>
          </a:lstStyle>
          <a:p>
            <a:pPr rtl="0"/>
            <a:r>
              <a:rPr lang="fr-FR" noProof="0"/>
              <a:t>DIAPOSITIVE</a:t>
            </a:r>
            <a:br>
              <a:rPr lang="fr-FR" noProof="0"/>
            </a:br>
            <a:r>
              <a:rPr lang="fr-FR" noProof="0"/>
              <a:t>DEUX CONTENUS</a:t>
            </a:r>
          </a:p>
        </p:txBody>
      </p:sp>
      <p:sp>
        <p:nvSpPr>
          <p:cNvPr id="4" name="Espace réservé de la date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C6D3A918-837D-4BF4-87D5-25FC521BD612}" type="datetime1">
              <a:rPr lang="fr-FR" noProof="0" smtClean="0"/>
              <a:t>05/01/2023</a:t>
            </a:fld>
            <a:endParaRPr lang="fr-FR" noProof="0"/>
          </a:p>
        </p:txBody>
      </p:sp>
      <p:sp>
        <p:nvSpPr>
          <p:cNvPr id="5" name="Espace réservé du pied de page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lvl1pPr>
              <a:defRPr>
                <a:solidFill>
                  <a:schemeClr val="accent1"/>
                </a:solidFill>
              </a:defRPr>
            </a:lvl1pPr>
          </a:lstStyle>
          <a:p>
            <a:pPr rtl="0"/>
            <a:r>
              <a:rPr lang="fr-FR" noProof="0"/>
              <a:t>2022/2023</a:t>
            </a:r>
          </a:p>
        </p:txBody>
      </p:sp>
      <p:sp>
        <p:nvSpPr>
          <p:cNvPr id="6" name="Espace réservé du numéro de diapositive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fr-FR" noProof="0" smtClean="0"/>
              <a:t>‹N°›</a:t>
            </a:fld>
            <a:endParaRPr lang="fr-FR" noProof="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cxnSp>
        <p:nvCxnSpPr>
          <p:cNvPr id="13" name="Connecteur droit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Espace réservé du texte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fr-FR" noProof="0"/>
              <a:t>20XX</a:t>
            </a:r>
          </a:p>
        </p:txBody>
      </p:sp>
      <p:cxnSp>
        <p:nvCxnSpPr>
          <p:cNvPr id="18" name="Connecteur droit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Espace réservé du texte 4">
            <a:extLst>
              <a:ext uri="{FF2B5EF4-FFF2-40B4-BE49-F238E27FC236}">
                <a16:creationId xmlns:a16="http://schemas.microsoft.com/office/drawing/2014/main" id="{73B77664-6718-4048-AA03-DCFB4D6D880C}"/>
              </a:ext>
            </a:extLst>
          </p:cNvPr>
          <p:cNvSpPr>
            <a:spLocks noGrp="1"/>
          </p:cNvSpPr>
          <p:nvPr>
            <p:ph type="body" sz="quarter" idx="3" hasCustomPrompt="1"/>
          </p:nvPr>
        </p:nvSpPr>
        <p:spPr>
          <a:xfrm>
            <a:off x="6911272" y="2272009"/>
            <a:ext cx="4783083" cy="823912"/>
          </a:xfrm>
        </p:spPr>
        <p:txBody>
          <a:bodyPr rtlCol="0"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dirty="0"/>
              <a:t>Modifiez les styles du texte du masque</a:t>
            </a:r>
          </a:p>
        </p:txBody>
      </p:sp>
      <p:cxnSp>
        <p:nvCxnSpPr>
          <p:cNvPr id="22" name="Connecteur droit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Espace réservé du contenu 3">
            <a:extLst>
              <a:ext uri="{FF2B5EF4-FFF2-40B4-BE49-F238E27FC236}">
                <a16:creationId xmlns:a16="http://schemas.microsoft.com/office/drawing/2014/main" id="{80E9747C-D5E4-4606-9D3D-103BF578726B}"/>
              </a:ext>
            </a:extLst>
          </p:cNvPr>
          <p:cNvSpPr>
            <a:spLocks noGrp="1"/>
          </p:cNvSpPr>
          <p:nvPr>
            <p:ph sz="half" idx="17" hasCustomPrompt="1"/>
          </p:nvPr>
        </p:nvSpPr>
        <p:spPr>
          <a:xfrm>
            <a:off x="1527519" y="3386142"/>
            <a:ext cx="4559068" cy="2773258"/>
          </a:xfrm>
        </p:spPr>
        <p:txBody>
          <a:bodyPr rtlCol="0">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marL="180000" marR="0" lvl="0" indent="-180000" algn="l" defTabSz="914400" rtl="0" eaLnBrk="1" fontAlgn="auto" latinLnBrk="0" hangingPunct="1">
              <a:lnSpc>
                <a:spcPct val="100000"/>
              </a:lnSpc>
              <a:spcBef>
                <a:spcPts val="600"/>
              </a:spcBef>
              <a:spcAft>
                <a:spcPts val="0"/>
              </a:spcAft>
              <a:buClr>
                <a:schemeClr val="bg2"/>
              </a:buClr>
              <a:buSzTx/>
              <a:buFont typeface="Arial" panose="020B0604020202020204" pitchFamily="34" charset="0"/>
              <a:buChar char="•"/>
              <a:tabLst/>
              <a:defRPr/>
            </a:pPr>
            <a:r>
              <a:rPr lang="fr-FR" noProof="0" dirty="0"/>
              <a:t>Modifiez les styles du texte du masque</a:t>
            </a:r>
          </a:p>
        </p:txBody>
      </p:sp>
      <p:sp>
        <p:nvSpPr>
          <p:cNvPr id="29" name="Espace réservé du contenu 3">
            <a:extLst>
              <a:ext uri="{FF2B5EF4-FFF2-40B4-BE49-F238E27FC236}">
                <a16:creationId xmlns:a16="http://schemas.microsoft.com/office/drawing/2014/main" id="{C45F91F2-CC9B-43AA-A5DF-A0BCEB342754}"/>
              </a:ext>
            </a:extLst>
          </p:cNvPr>
          <p:cNvSpPr>
            <a:spLocks noGrp="1"/>
          </p:cNvSpPr>
          <p:nvPr>
            <p:ph sz="half" idx="18" hasCustomPrompt="1"/>
          </p:nvPr>
        </p:nvSpPr>
        <p:spPr>
          <a:xfrm>
            <a:off x="6911271" y="3386142"/>
            <a:ext cx="4783069" cy="2773258"/>
          </a:xfrm>
        </p:spPr>
        <p:txBody>
          <a:bodyPr rtlCol="0">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marL="180000" marR="0" lvl="0" indent="-180000" algn="l" defTabSz="9144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a:pPr>
            <a:r>
              <a:rPr lang="fr-FR" noProof="0" dirty="0"/>
              <a:t>Modifiez les styles du texte du masque</a:t>
            </a:r>
          </a:p>
        </p:txBody>
      </p:sp>
    </p:spTree>
    <p:extLst>
      <p:ext uri="{BB962C8B-B14F-4D97-AF65-F5344CB8AC3E}">
        <p14:creationId xmlns:p14="http://schemas.microsoft.com/office/powerpoint/2010/main" val="611792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et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7FDF157-A493-4A5F-9B08-356A30F203C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rtlCol="0"/>
          <a:lstStyle>
            <a:lvl1pPr>
              <a:defRPr/>
            </a:lvl1pPr>
          </a:lstStyle>
          <a:p>
            <a:pPr rtl="0"/>
            <a:r>
              <a:rPr lang="fr-FR" noProof="0"/>
              <a:t>DIAPOSITIVE IMAGE</a:t>
            </a:r>
          </a:p>
        </p:txBody>
      </p:sp>
      <p:sp>
        <p:nvSpPr>
          <p:cNvPr id="5" name="Espace réservé de la date 4">
            <a:extLst>
              <a:ext uri="{FF2B5EF4-FFF2-40B4-BE49-F238E27FC236}">
                <a16:creationId xmlns:a16="http://schemas.microsoft.com/office/drawing/2014/main" id="{E5D93C86-ABD2-4554-A6DC-88EB255699E1}"/>
              </a:ext>
            </a:extLst>
          </p:cNvPr>
          <p:cNvSpPr>
            <a:spLocks noGrp="1"/>
          </p:cNvSpPr>
          <p:nvPr>
            <p:ph type="dt" sz="half" idx="10"/>
          </p:nvPr>
        </p:nvSpPr>
        <p:spPr/>
        <p:txBody>
          <a:bodyPr rtlCol="0"/>
          <a:lstStyle/>
          <a:p>
            <a:pPr rtl="0"/>
            <a:fld id="{7A12E8DE-29FA-4426-B901-8D90016A59DE}" type="datetime1">
              <a:rPr lang="fr-FR" noProof="0" smtClean="0"/>
              <a:t>05/01/2023</a:t>
            </a:fld>
            <a:endParaRPr lang="fr-FR" noProof="0"/>
          </a:p>
        </p:txBody>
      </p:sp>
      <p:sp>
        <p:nvSpPr>
          <p:cNvPr id="6" name="Espace réservé du pied de page 5">
            <a:extLst>
              <a:ext uri="{FF2B5EF4-FFF2-40B4-BE49-F238E27FC236}">
                <a16:creationId xmlns:a16="http://schemas.microsoft.com/office/drawing/2014/main" id="{54E45015-FD92-48FC-8C28-ACCBC8BAB980}"/>
              </a:ext>
            </a:extLst>
          </p:cNvPr>
          <p:cNvSpPr>
            <a:spLocks noGrp="1"/>
          </p:cNvSpPr>
          <p:nvPr>
            <p:ph type="ftr" sz="quarter" idx="11"/>
          </p:nvPr>
        </p:nvSpPr>
        <p:spPr/>
        <p:txBody>
          <a:bodyPr rtlCol="0"/>
          <a:lstStyle/>
          <a:p>
            <a:pPr rtl="0"/>
            <a:r>
              <a:rPr lang="fr-FR" noProof="0"/>
              <a:t>2022/2023</a:t>
            </a:r>
          </a:p>
        </p:txBody>
      </p:sp>
      <p:sp>
        <p:nvSpPr>
          <p:cNvPr id="7" name="Espace réservé du numéro de diapositive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rtlCol="0"/>
          <a:lstStyle/>
          <a:p>
            <a:pPr rtl="0"/>
            <a:fld id="{95CBEC59-7FF9-4688-98DF-89832A0C9025}" type="slidenum">
              <a:rPr lang="fr-FR" noProof="0" smtClean="0"/>
              <a:t>‹N°›</a:t>
            </a:fld>
            <a:endParaRPr lang="fr-FR" noProof="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cxnSp>
        <p:nvCxnSpPr>
          <p:cNvPr id="11" name="Connecteur droit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Espace réservé du texte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fr-FR" noProof="0"/>
              <a:t>20XX</a:t>
            </a:r>
          </a:p>
        </p:txBody>
      </p:sp>
      <p:cxnSp>
        <p:nvCxnSpPr>
          <p:cNvPr id="14" name="Connecteur droit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Espace réservé d’image 19">
            <a:extLst>
              <a:ext uri="{FF2B5EF4-FFF2-40B4-BE49-F238E27FC236}">
                <a16:creationId xmlns:a16="http://schemas.microsoft.com/office/drawing/2014/main" id="{E570BBF0-DF30-4898-89DD-8E929C0AD0B3}"/>
              </a:ext>
            </a:extLst>
          </p:cNvPr>
          <p:cNvSpPr>
            <a:spLocks noGrp="1"/>
          </p:cNvSpPr>
          <p:nvPr>
            <p:ph type="pic" sz="quarter" idx="15" hasCustomPrompt="1"/>
          </p:nvPr>
        </p:nvSpPr>
        <p:spPr>
          <a:xfrm>
            <a:off x="0" y="1659525"/>
            <a:ext cx="12192000" cy="4517136"/>
          </a:xfrm>
          <a:solidFill>
            <a:schemeClr val="bg1">
              <a:alpha val="50000"/>
            </a:schemeClr>
          </a:solidFill>
        </p:spPr>
        <p:txBody>
          <a:bodyPr rtlCol="0" anchor="ctr" anchorCtr="0">
            <a:normAutofit/>
          </a:bodyPr>
          <a:lstStyle>
            <a:lvl1pPr marL="0" indent="0" algn="ctr">
              <a:buNone/>
              <a:defRPr sz="1500"/>
            </a:lvl1pPr>
          </a:lstStyle>
          <a:p>
            <a:pPr rtl="0"/>
            <a:r>
              <a:rPr lang="fr-FR" noProof="0"/>
              <a:t>Cliquez sur l’icône pour ajouter une image</a:t>
            </a:r>
          </a:p>
        </p:txBody>
      </p:sp>
    </p:spTree>
    <p:extLst>
      <p:ext uri="{BB962C8B-B14F-4D97-AF65-F5344CB8AC3E}">
        <p14:creationId xmlns:p14="http://schemas.microsoft.com/office/powerpoint/2010/main" val="2804327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mage et titr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DB8CD8-F2C6-48F5-8A73-E5FB643BC475}"/>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rtlCol="0"/>
          <a:lstStyle>
            <a:lvl1pPr>
              <a:defRPr>
                <a:gradFill>
                  <a:gsLst>
                    <a:gs pos="0">
                      <a:schemeClr val="bg2"/>
                    </a:gs>
                    <a:gs pos="100000">
                      <a:schemeClr val="accent1"/>
                    </a:gs>
                  </a:gsLst>
                  <a:lin ang="0" scaled="1"/>
                </a:gradFill>
              </a:defRPr>
            </a:lvl1pPr>
          </a:lstStyle>
          <a:p>
            <a:pPr rtl="0"/>
            <a:r>
              <a:rPr lang="fr-FR" noProof="0"/>
              <a:t>DIAPOSITIVE IMAGE</a:t>
            </a:r>
          </a:p>
        </p:txBody>
      </p:sp>
      <p:sp>
        <p:nvSpPr>
          <p:cNvPr id="5" name="Espace réservé de la date 4">
            <a:extLst>
              <a:ext uri="{FF2B5EF4-FFF2-40B4-BE49-F238E27FC236}">
                <a16:creationId xmlns:a16="http://schemas.microsoft.com/office/drawing/2014/main" id="{E5D93C86-ABD2-4554-A6DC-88EB255699E1}"/>
              </a:ext>
            </a:extLst>
          </p:cNvPr>
          <p:cNvSpPr>
            <a:spLocks noGrp="1"/>
          </p:cNvSpPr>
          <p:nvPr>
            <p:ph type="dt" sz="half" idx="10"/>
          </p:nvPr>
        </p:nvSpPr>
        <p:spPr/>
        <p:txBody>
          <a:bodyPr rtlCol="0"/>
          <a:lstStyle/>
          <a:p>
            <a:pPr rtl="0"/>
            <a:fld id="{F54B9E81-0A38-4664-BB63-ECBF66BC10B1}" type="datetime1">
              <a:rPr lang="fr-FR" noProof="0" smtClean="0"/>
              <a:t>05/01/2023</a:t>
            </a:fld>
            <a:endParaRPr lang="fr-FR" noProof="0"/>
          </a:p>
        </p:txBody>
      </p:sp>
      <p:sp>
        <p:nvSpPr>
          <p:cNvPr id="6" name="Espace réservé du pied de page 5">
            <a:extLst>
              <a:ext uri="{FF2B5EF4-FFF2-40B4-BE49-F238E27FC236}">
                <a16:creationId xmlns:a16="http://schemas.microsoft.com/office/drawing/2014/main" id="{54E45015-FD92-48FC-8C28-ACCBC8BAB980}"/>
              </a:ext>
            </a:extLst>
          </p:cNvPr>
          <p:cNvSpPr>
            <a:spLocks noGrp="1"/>
          </p:cNvSpPr>
          <p:nvPr>
            <p:ph type="ftr" sz="quarter" idx="11"/>
          </p:nvPr>
        </p:nvSpPr>
        <p:spPr/>
        <p:txBody>
          <a:bodyPr rtlCol="0"/>
          <a:lstStyle/>
          <a:p>
            <a:pPr rtl="0"/>
            <a:r>
              <a:rPr lang="fr-FR" noProof="0"/>
              <a:t>2022/2023</a:t>
            </a:r>
          </a:p>
        </p:txBody>
      </p:sp>
      <p:sp>
        <p:nvSpPr>
          <p:cNvPr id="7" name="Espace réservé du numéro de diapositive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rtlCol="0"/>
          <a:lstStyle/>
          <a:p>
            <a:pPr rtl="0"/>
            <a:fld id="{95CBEC59-7FF9-4688-98DF-89832A0C9025}" type="slidenum">
              <a:rPr lang="fr-FR" noProof="0" smtClean="0"/>
              <a:t>‹N°›</a:t>
            </a:fld>
            <a:endParaRPr lang="fr-FR" noProof="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cxnSp>
        <p:nvCxnSpPr>
          <p:cNvPr id="11" name="Connecteur droit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Espace réservé du texte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accent1"/>
                </a:solidFill>
              </a:defRPr>
            </a:lvl1pPr>
          </a:lstStyle>
          <a:p>
            <a:pPr lvl="0" rtl="0"/>
            <a:r>
              <a:rPr lang="fr-FR" noProof="0"/>
              <a:t>20XX</a:t>
            </a:r>
          </a:p>
        </p:txBody>
      </p:sp>
      <p:cxnSp>
        <p:nvCxnSpPr>
          <p:cNvPr id="14" name="Connecteur droit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Espace réservé d’image 19">
            <a:extLst>
              <a:ext uri="{FF2B5EF4-FFF2-40B4-BE49-F238E27FC236}">
                <a16:creationId xmlns:a16="http://schemas.microsoft.com/office/drawing/2014/main" id="{E570BBF0-DF30-4898-89DD-8E929C0AD0B3}"/>
              </a:ext>
            </a:extLst>
          </p:cNvPr>
          <p:cNvSpPr>
            <a:spLocks noGrp="1"/>
          </p:cNvSpPr>
          <p:nvPr>
            <p:ph type="pic" sz="quarter" idx="15" hasCustomPrompt="1"/>
          </p:nvPr>
        </p:nvSpPr>
        <p:spPr>
          <a:xfrm>
            <a:off x="0" y="1659525"/>
            <a:ext cx="12192000" cy="3872910"/>
          </a:xfrm>
          <a:solidFill>
            <a:schemeClr val="bg1">
              <a:alpha val="50000"/>
            </a:schemeClr>
          </a:solidFill>
        </p:spPr>
        <p:txBody>
          <a:bodyPr rtlCol="0" anchor="ctr" anchorCtr="0">
            <a:normAutofit/>
          </a:bodyPr>
          <a:lstStyle>
            <a:lvl1pPr marL="0" indent="0" algn="ctr">
              <a:buNone/>
              <a:defRPr sz="1500"/>
            </a:lvl1pPr>
          </a:lstStyle>
          <a:p>
            <a:pPr rtl="0"/>
            <a:r>
              <a:rPr lang="fr-FR" noProof="0"/>
              <a:t>Cliquez sur l’icône pour ajouter une image</a:t>
            </a:r>
          </a:p>
        </p:txBody>
      </p:sp>
      <p:cxnSp>
        <p:nvCxnSpPr>
          <p:cNvPr id="15" name="Connecteur droit 14">
            <a:extLst>
              <a:ext uri="{FF2B5EF4-FFF2-40B4-BE49-F238E27FC236}">
                <a16:creationId xmlns:a16="http://schemas.microsoft.com/office/drawing/2014/main" id="{E25C7F29-6151-4F91-80D1-C96C51C06795}"/>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4107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Image et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50F2065-1E46-45F4-8B82-40AFF3B380E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rtlCol="0"/>
          <a:lstStyle>
            <a:lvl1pPr>
              <a:defRPr/>
            </a:lvl1pPr>
          </a:lstStyle>
          <a:p>
            <a:pPr rtl="0"/>
            <a:r>
              <a:rPr lang="fr-FR" noProof="0"/>
              <a:t>DIAPOSITIVE IMAGE</a:t>
            </a:r>
          </a:p>
        </p:txBody>
      </p:sp>
      <p:sp>
        <p:nvSpPr>
          <p:cNvPr id="5" name="Espace réservé de la date 4">
            <a:extLst>
              <a:ext uri="{FF2B5EF4-FFF2-40B4-BE49-F238E27FC236}">
                <a16:creationId xmlns:a16="http://schemas.microsoft.com/office/drawing/2014/main" id="{E5D93C86-ABD2-4554-A6DC-88EB255699E1}"/>
              </a:ext>
            </a:extLst>
          </p:cNvPr>
          <p:cNvSpPr>
            <a:spLocks noGrp="1"/>
          </p:cNvSpPr>
          <p:nvPr>
            <p:ph type="dt" sz="half" idx="10"/>
          </p:nvPr>
        </p:nvSpPr>
        <p:spPr/>
        <p:txBody>
          <a:bodyPr rtlCol="0"/>
          <a:lstStyle/>
          <a:p>
            <a:pPr rtl="0"/>
            <a:fld id="{9FE5F345-3D29-4BE1-8499-7AC02201A141}" type="datetime1">
              <a:rPr lang="fr-FR" noProof="0" smtClean="0"/>
              <a:t>05/01/2023</a:t>
            </a:fld>
            <a:endParaRPr lang="fr-FR" noProof="0"/>
          </a:p>
        </p:txBody>
      </p:sp>
      <p:sp>
        <p:nvSpPr>
          <p:cNvPr id="6" name="Espace réservé du pied de page 5">
            <a:extLst>
              <a:ext uri="{FF2B5EF4-FFF2-40B4-BE49-F238E27FC236}">
                <a16:creationId xmlns:a16="http://schemas.microsoft.com/office/drawing/2014/main" id="{54E45015-FD92-48FC-8C28-ACCBC8BAB980}"/>
              </a:ext>
            </a:extLst>
          </p:cNvPr>
          <p:cNvSpPr>
            <a:spLocks noGrp="1"/>
          </p:cNvSpPr>
          <p:nvPr>
            <p:ph type="ftr" sz="quarter" idx="11"/>
          </p:nvPr>
        </p:nvSpPr>
        <p:spPr/>
        <p:txBody>
          <a:bodyPr rtlCol="0"/>
          <a:lstStyle/>
          <a:p>
            <a:pPr rtl="0"/>
            <a:r>
              <a:rPr lang="fr-FR" noProof="0"/>
              <a:t>2022/2023</a:t>
            </a:r>
          </a:p>
        </p:txBody>
      </p:sp>
      <p:sp>
        <p:nvSpPr>
          <p:cNvPr id="7" name="Espace réservé du numéro de diapositive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rtlCol="0"/>
          <a:lstStyle/>
          <a:p>
            <a:pPr rtl="0"/>
            <a:fld id="{95CBEC59-7FF9-4688-98DF-89832A0C9025}" type="slidenum">
              <a:rPr lang="fr-FR" noProof="0" smtClean="0"/>
              <a:t>‹N°›</a:t>
            </a:fld>
            <a:endParaRPr lang="fr-FR" noProof="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0" name="Espace réservé d’image 19">
            <a:extLst>
              <a:ext uri="{FF2B5EF4-FFF2-40B4-BE49-F238E27FC236}">
                <a16:creationId xmlns:a16="http://schemas.microsoft.com/office/drawing/2014/main" id="{E570BBF0-DF30-4898-89DD-8E929C0AD0B3}"/>
              </a:ext>
            </a:extLst>
          </p:cNvPr>
          <p:cNvSpPr>
            <a:spLocks noGrp="1"/>
          </p:cNvSpPr>
          <p:nvPr>
            <p:ph type="pic" sz="quarter" idx="15" hasCustomPrompt="1"/>
          </p:nvPr>
        </p:nvSpPr>
        <p:spPr>
          <a:xfrm>
            <a:off x="246000" y="1659525"/>
            <a:ext cx="11700000" cy="4517136"/>
          </a:xfrm>
          <a:solidFill>
            <a:schemeClr val="bg1">
              <a:alpha val="50000"/>
            </a:schemeClr>
          </a:solidFill>
        </p:spPr>
        <p:txBody>
          <a:bodyPr rtlCol="0" anchor="ctr" anchorCtr="0">
            <a:normAutofit/>
          </a:bodyPr>
          <a:lstStyle>
            <a:lvl1pPr marL="0" indent="0" algn="ctr">
              <a:buNone/>
              <a:defRPr sz="1500"/>
            </a:lvl1pPr>
          </a:lstStyle>
          <a:p>
            <a:pPr rtl="0"/>
            <a:r>
              <a:rPr lang="fr-FR" noProof="0"/>
              <a:t>Cliquez sur l’icône pour ajouter une image</a:t>
            </a:r>
          </a:p>
        </p:txBody>
      </p:sp>
      <p:cxnSp>
        <p:nvCxnSpPr>
          <p:cNvPr id="15" name="Connecteur droit 14">
            <a:extLst>
              <a:ext uri="{FF2B5EF4-FFF2-40B4-BE49-F238E27FC236}">
                <a16:creationId xmlns:a16="http://schemas.microsoft.com/office/drawing/2014/main" id="{2A58BD2B-1B9B-49E6-8C1A-77F7A60420D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Espace réservé du texte 15">
            <a:extLst>
              <a:ext uri="{FF2B5EF4-FFF2-40B4-BE49-F238E27FC236}">
                <a16:creationId xmlns:a16="http://schemas.microsoft.com/office/drawing/2014/main" id="{A17DA84B-7C7B-413F-9A4E-88B7975E1CBB}"/>
              </a:ext>
            </a:extLst>
          </p:cNvPr>
          <p:cNvSpPr>
            <a:spLocks noGrp="1"/>
          </p:cNvSpPr>
          <p:nvPr>
            <p:ph type="body" sz="quarter" idx="14" hasCustomPrompt="1"/>
          </p:nvPr>
        </p:nvSpPr>
        <p:spPr>
          <a:xfrm>
            <a:off x="10832539" y="837333"/>
            <a:ext cx="610772" cy="328893"/>
          </a:xfrm>
        </p:spPr>
        <p:txBody>
          <a:bodyPr rtlCol="0">
            <a:normAutofit/>
          </a:bodyPr>
          <a:lstStyle>
            <a:lvl1pPr marL="0" indent="0" algn="l">
              <a:buNone/>
              <a:defRPr sz="1200" i="1">
                <a:solidFill>
                  <a:schemeClr val="tx2"/>
                </a:solidFill>
              </a:defRPr>
            </a:lvl1pPr>
          </a:lstStyle>
          <a:p>
            <a:pPr lvl="0" rtl="0"/>
            <a:r>
              <a:rPr lang="fr-FR" noProof="0"/>
              <a:t>20XX</a:t>
            </a:r>
          </a:p>
        </p:txBody>
      </p:sp>
      <p:cxnSp>
        <p:nvCxnSpPr>
          <p:cNvPr id="18" name="Connecteur droit 17">
            <a:extLst>
              <a:ext uri="{FF2B5EF4-FFF2-40B4-BE49-F238E27FC236}">
                <a16:creationId xmlns:a16="http://schemas.microsoft.com/office/drawing/2014/main" id="{453C73EB-9DF5-425B-B9EA-BADEC34670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099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Image et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4" name="Espace réservé d’image 19">
            <a:extLst>
              <a:ext uri="{FF2B5EF4-FFF2-40B4-BE49-F238E27FC236}">
                <a16:creationId xmlns:a16="http://schemas.microsoft.com/office/drawing/2014/main" id="{90DA0444-D1E1-48F5-9158-243679F7B638}"/>
              </a:ext>
            </a:extLst>
          </p:cNvPr>
          <p:cNvSpPr>
            <a:spLocks noGrp="1"/>
          </p:cNvSpPr>
          <p:nvPr>
            <p:ph type="pic" sz="quarter" idx="15" hasCustomPrompt="1"/>
          </p:nvPr>
        </p:nvSpPr>
        <p:spPr>
          <a:xfrm>
            <a:off x="0" y="2167439"/>
            <a:ext cx="12192000" cy="4009222"/>
          </a:xfrm>
          <a:solidFill>
            <a:schemeClr val="bg1">
              <a:alpha val="50000"/>
            </a:schemeClr>
          </a:solidFill>
        </p:spPr>
        <p:txBody>
          <a:bodyPr rtlCol="0" anchor="ctr" anchorCtr="0">
            <a:normAutofit/>
          </a:bodyPr>
          <a:lstStyle>
            <a:lvl1pPr marL="0" indent="0" algn="ctr">
              <a:buNone/>
              <a:defRPr sz="1500"/>
            </a:lvl1pPr>
          </a:lstStyle>
          <a:p>
            <a:pPr rtl="0"/>
            <a:r>
              <a:rPr lang="fr-FR" noProof="0"/>
              <a:t>Cliquez sur l’icône pour ajouter une image</a:t>
            </a:r>
          </a:p>
        </p:txBody>
      </p:sp>
      <p:sp>
        <p:nvSpPr>
          <p:cNvPr id="2" name="Titr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rtlCol="0"/>
          <a:lstStyle>
            <a:lvl1pPr>
              <a:defRPr/>
            </a:lvl1pPr>
          </a:lstStyle>
          <a:p>
            <a:pPr rtl="0"/>
            <a:r>
              <a:rPr lang="fr-FR" noProof="0"/>
              <a:t>DIAPOSITIVE</a:t>
            </a:r>
            <a:br>
              <a:rPr lang="fr-FR" noProof="0"/>
            </a:br>
            <a:r>
              <a:rPr lang="fr-FR" noProof="0"/>
              <a:t>IMAGE</a:t>
            </a:r>
          </a:p>
        </p:txBody>
      </p:sp>
      <p:sp>
        <p:nvSpPr>
          <p:cNvPr id="4" name="Espace réservé de la date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5D057FC0-15B3-43C5-994A-93CBBE2D147D}" type="datetime1">
              <a:rPr lang="fr-FR" noProof="0" smtClean="0"/>
              <a:t>05/01/2023</a:t>
            </a:fld>
            <a:endParaRPr lang="fr-FR" noProof="0"/>
          </a:p>
        </p:txBody>
      </p:sp>
      <p:sp>
        <p:nvSpPr>
          <p:cNvPr id="5" name="Espace réservé du pied de page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p>
            <a:pPr rtl="0"/>
            <a:r>
              <a:rPr lang="fr-FR" noProof="0"/>
              <a:t>2022/2023</a:t>
            </a:r>
          </a:p>
        </p:txBody>
      </p:sp>
      <p:sp>
        <p:nvSpPr>
          <p:cNvPr id="6" name="Espace réservé du numéro de diapositive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fr-FR" noProof="0" smtClean="0"/>
              <a:t>‹N°›</a:t>
            </a:fld>
            <a:endParaRPr lang="fr-FR" noProof="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cxnSp>
        <p:nvCxnSpPr>
          <p:cNvPr id="13" name="Connecteur droit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Espace réservé du texte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fr-FR" noProof="0"/>
              <a:t>20XX</a:t>
            </a:r>
          </a:p>
        </p:txBody>
      </p:sp>
      <p:cxnSp>
        <p:nvCxnSpPr>
          <p:cNvPr id="19" name="Connecteur droit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1391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Image et titre">
    <p:bg>
      <p:bgPr>
        <a:solidFill>
          <a:schemeClr val="bg1"/>
        </a:solidFill>
        <a:effectLst/>
      </p:bgPr>
    </p:bg>
    <p:spTree>
      <p:nvGrpSpPr>
        <p:cNvPr id="1" name=""/>
        <p:cNvGrpSpPr/>
        <p:nvPr/>
      </p:nvGrpSpPr>
      <p:grpSpPr>
        <a:xfrm>
          <a:off x="0" y="0"/>
          <a:ext cx="0" cy="0"/>
          <a:chOff x="0" y="0"/>
          <a:chExt cx="0" cy="0"/>
        </a:xfrm>
      </p:grpSpPr>
      <p:sp>
        <p:nvSpPr>
          <p:cNvPr id="25" name="Espace réservé d’image 24">
            <a:extLst>
              <a:ext uri="{FF2B5EF4-FFF2-40B4-BE49-F238E27FC236}">
                <a16:creationId xmlns:a16="http://schemas.microsoft.com/office/drawing/2014/main" id="{4FC6DCA8-CFF5-4F20-A410-C3EA0873DEFA}"/>
              </a:ext>
            </a:extLst>
          </p:cNvPr>
          <p:cNvSpPr>
            <a:spLocks noGrp="1"/>
          </p:cNvSpPr>
          <p:nvPr>
            <p:ph type="pic" sz="quarter" idx="15" hasCustomPrompt="1"/>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rtlCol="0" anchor="ctr" anchorCtr="0">
            <a:noAutofit/>
          </a:bodyPr>
          <a:lstStyle>
            <a:lvl1pPr marL="0" indent="0" algn="ctr">
              <a:buNone/>
              <a:defRPr sz="1500"/>
            </a:lvl1pPr>
          </a:lstStyle>
          <a:p>
            <a:pPr rtl="0"/>
            <a:r>
              <a:rPr lang="fr-FR" noProof="0"/>
              <a:t>Cliquez sur l’icône pour ajouter une image</a:t>
            </a:r>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7" y="4435638"/>
            <a:ext cx="8807116" cy="1571359"/>
          </a:xfrm>
        </p:spPr>
        <p:txBody>
          <a:bodyPr rtlCol="0" anchor="b">
            <a:normAutofit/>
          </a:bodyPr>
          <a:lstStyle>
            <a:lvl1pPr algn="l">
              <a:defRPr sz="4000" b="1">
                <a:solidFill>
                  <a:schemeClr val="bg1"/>
                </a:solidFill>
              </a:defRPr>
            </a:lvl1pPr>
          </a:lstStyle>
          <a:p>
            <a:pPr rtl="0"/>
            <a:r>
              <a:rPr lang="fr-FR" noProof="0"/>
              <a:t>DIAPOSITIVE</a:t>
            </a:r>
            <a:br>
              <a:rPr lang="fr-FR" noProof="0"/>
            </a:br>
            <a:r>
              <a:rPr lang="fr-FR" noProof="0"/>
              <a:t>IMAGE</a:t>
            </a:r>
          </a:p>
        </p:txBody>
      </p:sp>
      <p:sp>
        <p:nvSpPr>
          <p:cNvPr id="4" name="Espace réservé de la date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BABC719E-A8A3-44BF-B1E0-79C0D0672F27}" type="datetime1">
              <a:rPr lang="fr-FR" noProof="0" smtClean="0"/>
              <a:t>05/01/2023</a:t>
            </a:fld>
            <a:endParaRPr lang="fr-FR" noProof="0"/>
          </a:p>
        </p:txBody>
      </p:sp>
      <p:sp>
        <p:nvSpPr>
          <p:cNvPr id="5" name="Espace réservé du pied de page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rtlCol="0"/>
          <a:lstStyle/>
          <a:p>
            <a:pPr rtl="0"/>
            <a:r>
              <a:rPr lang="fr-FR" noProof="0"/>
              <a:t>2022/2023</a:t>
            </a:r>
          </a:p>
        </p:txBody>
      </p:sp>
      <p:sp>
        <p:nvSpPr>
          <p:cNvPr id="6" name="Espace réservé du numéro de diapositive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fr-FR" noProof="0" smtClean="0"/>
              <a:t>‹N°›</a:t>
            </a:fld>
            <a:endParaRPr lang="fr-FR" noProof="0"/>
          </a:p>
        </p:txBody>
      </p:sp>
      <p:cxnSp>
        <p:nvCxnSpPr>
          <p:cNvPr id="17" name="Connecteur droit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3" name="Espace réservé du texte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accent1"/>
                </a:solidFill>
              </a:defRPr>
            </a:lvl1pPr>
          </a:lstStyle>
          <a:p>
            <a:pPr lvl="0" rtl="0"/>
            <a:r>
              <a:rPr lang="fr-FR" noProof="0"/>
              <a:t>20XX</a:t>
            </a:r>
          </a:p>
        </p:txBody>
      </p:sp>
      <p:cxnSp>
        <p:nvCxnSpPr>
          <p:cNvPr id="12" name="Connecteur droit 11">
            <a:extLst>
              <a:ext uri="{FF2B5EF4-FFF2-40B4-BE49-F238E27FC236}">
                <a16:creationId xmlns:a16="http://schemas.microsoft.com/office/drawing/2014/main" id="{E2311598-88E6-4CCA-AFD4-E5D87D3AAF1D}"/>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689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u avec légen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9B2A5FC-034D-4F4C-833F-A3DDC66E3E6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rtlCol="0"/>
          <a:lstStyle>
            <a:lvl1pPr>
              <a:defRPr/>
            </a:lvl1pPr>
          </a:lstStyle>
          <a:p>
            <a:pPr rtl="0"/>
            <a:r>
              <a:rPr lang="fr-FR" noProof="0"/>
              <a:t>DIAPOSITIVE GRAPHIQUE</a:t>
            </a:r>
          </a:p>
        </p:txBody>
      </p:sp>
      <p:sp>
        <p:nvSpPr>
          <p:cNvPr id="3" name="Espace réservé de la date 2">
            <a:extLst>
              <a:ext uri="{FF2B5EF4-FFF2-40B4-BE49-F238E27FC236}">
                <a16:creationId xmlns:a16="http://schemas.microsoft.com/office/drawing/2014/main" id="{6236F3ED-82D9-4642-A435-86170B8919AF}"/>
              </a:ext>
            </a:extLst>
          </p:cNvPr>
          <p:cNvSpPr>
            <a:spLocks noGrp="1"/>
          </p:cNvSpPr>
          <p:nvPr>
            <p:ph type="dt" sz="half" idx="10"/>
          </p:nvPr>
        </p:nvSpPr>
        <p:spPr/>
        <p:txBody>
          <a:bodyPr rtlCol="0"/>
          <a:lstStyle/>
          <a:p>
            <a:pPr rtl="0"/>
            <a:fld id="{BA68707A-6EF8-4560-A1C4-12B3DAC84871}" type="datetime1">
              <a:rPr lang="fr-FR" noProof="0" smtClean="0"/>
              <a:t>05/01/2023</a:t>
            </a:fld>
            <a:endParaRPr lang="fr-FR" noProof="0"/>
          </a:p>
        </p:txBody>
      </p:sp>
      <p:sp>
        <p:nvSpPr>
          <p:cNvPr id="4" name="Espace réservé du pied de page 3">
            <a:extLst>
              <a:ext uri="{FF2B5EF4-FFF2-40B4-BE49-F238E27FC236}">
                <a16:creationId xmlns:a16="http://schemas.microsoft.com/office/drawing/2014/main" id="{B172C020-7618-45BB-AF25-CD2F3A57D922}"/>
              </a:ext>
            </a:extLst>
          </p:cNvPr>
          <p:cNvSpPr>
            <a:spLocks noGrp="1"/>
          </p:cNvSpPr>
          <p:nvPr>
            <p:ph type="ftr" sz="quarter" idx="11"/>
          </p:nvPr>
        </p:nvSpPr>
        <p:spPr/>
        <p:txBody>
          <a:bodyPr rtlCol="0"/>
          <a:lstStyle/>
          <a:p>
            <a:pPr rtl="0"/>
            <a:r>
              <a:rPr lang="fr-FR" noProof="0"/>
              <a:t>2022/2023</a:t>
            </a:r>
          </a:p>
        </p:txBody>
      </p:sp>
      <p:sp>
        <p:nvSpPr>
          <p:cNvPr id="5" name="Espace réservé du numéro de diapositive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rtlCol="0"/>
          <a:lstStyle/>
          <a:p>
            <a:pPr rtl="0"/>
            <a:fld id="{95CBEC59-7FF9-4688-98DF-89832A0C9025}" type="slidenum">
              <a:rPr lang="fr-FR" noProof="0" smtClean="0"/>
              <a:t>‹N°›</a:t>
            </a:fld>
            <a:endParaRPr lang="fr-FR" noProof="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9" name="Espace réservé du texte 2">
            <a:extLst>
              <a:ext uri="{FF2B5EF4-FFF2-40B4-BE49-F238E27FC236}">
                <a16:creationId xmlns:a16="http://schemas.microsoft.com/office/drawing/2014/main" id="{BADDF5A7-229B-4731-9A6F-9DE095F66600}"/>
              </a:ext>
            </a:extLst>
          </p:cNvPr>
          <p:cNvSpPr>
            <a:spLocks noGrp="1"/>
          </p:cNvSpPr>
          <p:nvPr>
            <p:ph type="body" idx="1" hasCustomPrompt="1"/>
          </p:nvPr>
        </p:nvSpPr>
        <p:spPr>
          <a:xfrm>
            <a:off x="928800" y="2316979"/>
            <a:ext cx="5157787" cy="823912"/>
          </a:xfrm>
        </p:spPr>
        <p:txBody>
          <a:bodyPr rtlCol="0"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10" name="Espace réservé du contenu 3">
            <a:extLst>
              <a:ext uri="{FF2B5EF4-FFF2-40B4-BE49-F238E27FC236}">
                <a16:creationId xmlns:a16="http://schemas.microsoft.com/office/drawing/2014/main" id="{131A72C0-870A-4F64-AE16-6B1FA2C61A94}"/>
              </a:ext>
            </a:extLst>
          </p:cNvPr>
          <p:cNvSpPr>
            <a:spLocks noGrp="1"/>
          </p:cNvSpPr>
          <p:nvPr>
            <p:ph sz="half" idx="2" hasCustomPrompt="1"/>
          </p:nvPr>
        </p:nvSpPr>
        <p:spPr>
          <a:xfrm>
            <a:off x="928800" y="3431112"/>
            <a:ext cx="5157787" cy="2773258"/>
          </a:xfrm>
        </p:spPr>
        <p:txBody>
          <a:bodyPr rtlCol="0">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fr-FR" noProof="0"/>
              <a:t>Modifiez les styles du texte du masque</a:t>
            </a:r>
          </a:p>
        </p:txBody>
      </p:sp>
      <p:sp>
        <p:nvSpPr>
          <p:cNvPr id="11" name="Espace réservé du texte 4">
            <a:extLst>
              <a:ext uri="{FF2B5EF4-FFF2-40B4-BE49-F238E27FC236}">
                <a16:creationId xmlns:a16="http://schemas.microsoft.com/office/drawing/2014/main" id="{9962AFC0-1C35-4CF7-B15A-469738360002}"/>
              </a:ext>
            </a:extLst>
          </p:cNvPr>
          <p:cNvSpPr>
            <a:spLocks noGrp="1"/>
          </p:cNvSpPr>
          <p:nvPr>
            <p:ph type="body" sz="quarter" idx="3" hasCustomPrompt="1"/>
          </p:nvPr>
        </p:nvSpPr>
        <p:spPr>
          <a:xfrm>
            <a:off x="6224784" y="1402584"/>
            <a:ext cx="5183188" cy="823912"/>
          </a:xfrm>
        </p:spPr>
        <p:txBody>
          <a:bodyPr rtlCol="0"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12" name="Espace réservé du contenu 5">
            <a:extLst>
              <a:ext uri="{FF2B5EF4-FFF2-40B4-BE49-F238E27FC236}">
                <a16:creationId xmlns:a16="http://schemas.microsoft.com/office/drawing/2014/main" id="{2A1EF39B-44B4-41E9-B813-11A664255B46}"/>
              </a:ext>
            </a:extLst>
          </p:cNvPr>
          <p:cNvSpPr>
            <a:spLocks noGrp="1"/>
          </p:cNvSpPr>
          <p:nvPr>
            <p:ph sz="quarter" idx="4" hasCustomPrompt="1"/>
          </p:nvPr>
        </p:nvSpPr>
        <p:spPr>
          <a:xfrm>
            <a:off x="6224784" y="2516716"/>
            <a:ext cx="5183188" cy="3687653"/>
          </a:xfrm>
        </p:spPr>
        <p:txBody>
          <a:bodyPr rtlCol="0">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fr-FR" noProof="0"/>
              <a:t>Modifiez les styles du texte du masque</a:t>
            </a:r>
          </a:p>
        </p:txBody>
      </p:sp>
      <p:cxnSp>
        <p:nvCxnSpPr>
          <p:cNvPr id="13" name="Connecteur droit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Espace réservé du texte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fr-FR" noProof="0"/>
              <a:t>20XX</a:t>
            </a:r>
          </a:p>
        </p:txBody>
      </p:sp>
      <p:cxnSp>
        <p:nvCxnSpPr>
          <p:cNvPr id="17" name="Connecteur droit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740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u avec légende">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A48C424-A3E8-45D9-A344-780A64F65F99}"/>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rtlCol="0"/>
          <a:lstStyle>
            <a:lvl1pPr>
              <a:defRPr>
                <a:gradFill>
                  <a:gsLst>
                    <a:gs pos="0">
                      <a:schemeClr val="bg2"/>
                    </a:gs>
                    <a:gs pos="100000">
                      <a:schemeClr val="accent1"/>
                    </a:gs>
                  </a:gsLst>
                  <a:lin ang="0" scaled="1"/>
                </a:gradFill>
              </a:defRPr>
            </a:lvl1pPr>
          </a:lstStyle>
          <a:p>
            <a:pPr rtl="0"/>
            <a:r>
              <a:rPr lang="fr-FR" noProof="0"/>
              <a:t>DIAPOSITIVE GRAPHIQUE</a:t>
            </a:r>
          </a:p>
        </p:txBody>
      </p:sp>
      <p:sp>
        <p:nvSpPr>
          <p:cNvPr id="3" name="Espace réservé de la date 2">
            <a:extLst>
              <a:ext uri="{FF2B5EF4-FFF2-40B4-BE49-F238E27FC236}">
                <a16:creationId xmlns:a16="http://schemas.microsoft.com/office/drawing/2014/main" id="{6236F3ED-82D9-4642-A435-86170B8919AF}"/>
              </a:ext>
            </a:extLst>
          </p:cNvPr>
          <p:cNvSpPr>
            <a:spLocks noGrp="1"/>
          </p:cNvSpPr>
          <p:nvPr>
            <p:ph type="dt" sz="half" idx="10"/>
          </p:nvPr>
        </p:nvSpPr>
        <p:spPr/>
        <p:txBody>
          <a:bodyPr rtlCol="0"/>
          <a:lstStyle/>
          <a:p>
            <a:pPr rtl="0"/>
            <a:fld id="{3AE0DCB6-52D3-4BC7-8A87-A1EDD520AA87}" type="datetime1">
              <a:rPr lang="fr-FR" noProof="0" smtClean="0"/>
              <a:t>05/01/2023</a:t>
            </a:fld>
            <a:endParaRPr lang="fr-FR" noProof="0"/>
          </a:p>
        </p:txBody>
      </p:sp>
      <p:sp>
        <p:nvSpPr>
          <p:cNvPr id="4" name="Espace réservé du pied de page 3">
            <a:extLst>
              <a:ext uri="{FF2B5EF4-FFF2-40B4-BE49-F238E27FC236}">
                <a16:creationId xmlns:a16="http://schemas.microsoft.com/office/drawing/2014/main" id="{B172C020-7618-45BB-AF25-CD2F3A57D922}"/>
              </a:ext>
            </a:extLst>
          </p:cNvPr>
          <p:cNvSpPr>
            <a:spLocks noGrp="1"/>
          </p:cNvSpPr>
          <p:nvPr>
            <p:ph type="ftr" sz="quarter" idx="11"/>
          </p:nvPr>
        </p:nvSpPr>
        <p:spPr/>
        <p:txBody>
          <a:bodyPr rtlCol="0"/>
          <a:lstStyle/>
          <a:p>
            <a:pPr rtl="0"/>
            <a:r>
              <a:rPr lang="fr-FR" noProof="0"/>
              <a:t>2022/2023</a:t>
            </a:r>
          </a:p>
        </p:txBody>
      </p:sp>
      <p:sp>
        <p:nvSpPr>
          <p:cNvPr id="5" name="Espace réservé du numéro de diapositive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rtlCol="0"/>
          <a:lstStyle/>
          <a:p>
            <a:pPr rtl="0"/>
            <a:fld id="{95CBEC59-7FF9-4688-98DF-89832A0C9025}" type="slidenum">
              <a:rPr lang="fr-FR" noProof="0" smtClean="0"/>
              <a:t>‹N°›</a:t>
            </a:fld>
            <a:endParaRPr lang="fr-FR" noProof="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9" name="Espace réservé du texte 2">
            <a:extLst>
              <a:ext uri="{FF2B5EF4-FFF2-40B4-BE49-F238E27FC236}">
                <a16:creationId xmlns:a16="http://schemas.microsoft.com/office/drawing/2014/main" id="{BADDF5A7-229B-4731-9A6F-9DE095F66600}"/>
              </a:ext>
            </a:extLst>
          </p:cNvPr>
          <p:cNvSpPr>
            <a:spLocks noGrp="1"/>
          </p:cNvSpPr>
          <p:nvPr>
            <p:ph type="body" idx="1" hasCustomPrompt="1"/>
          </p:nvPr>
        </p:nvSpPr>
        <p:spPr>
          <a:xfrm>
            <a:off x="928800" y="2316979"/>
            <a:ext cx="5157787" cy="823912"/>
          </a:xfrm>
        </p:spPr>
        <p:txBody>
          <a:bodyPr rtlCol="0"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10" name="Espace réservé du contenu 3">
            <a:extLst>
              <a:ext uri="{FF2B5EF4-FFF2-40B4-BE49-F238E27FC236}">
                <a16:creationId xmlns:a16="http://schemas.microsoft.com/office/drawing/2014/main" id="{131A72C0-870A-4F64-AE16-6B1FA2C61A94}"/>
              </a:ext>
            </a:extLst>
          </p:cNvPr>
          <p:cNvSpPr>
            <a:spLocks noGrp="1"/>
          </p:cNvSpPr>
          <p:nvPr>
            <p:ph sz="half" idx="2" hasCustomPrompt="1"/>
          </p:nvPr>
        </p:nvSpPr>
        <p:spPr>
          <a:xfrm>
            <a:off x="928800" y="3431112"/>
            <a:ext cx="5157787" cy="2017154"/>
          </a:xfrm>
        </p:spPr>
        <p:txBody>
          <a:bodyPr rtlCol="0">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fr-FR" noProof="0"/>
              <a:t>Modifiez les styles du texte du masque</a:t>
            </a:r>
          </a:p>
        </p:txBody>
      </p:sp>
      <p:sp>
        <p:nvSpPr>
          <p:cNvPr id="11" name="Espace réservé du texte 4">
            <a:extLst>
              <a:ext uri="{FF2B5EF4-FFF2-40B4-BE49-F238E27FC236}">
                <a16:creationId xmlns:a16="http://schemas.microsoft.com/office/drawing/2014/main" id="{9962AFC0-1C35-4CF7-B15A-469738360002}"/>
              </a:ext>
            </a:extLst>
          </p:cNvPr>
          <p:cNvSpPr>
            <a:spLocks noGrp="1"/>
          </p:cNvSpPr>
          <p:nvPr>
            <p:ph type="body" sz="quarter" idx="3" hasCustomPrompt="1"/>
          </p:nvPr>
        </p:nvSpPr>
        <p:spPr>
          <a:xfrm>
            <a:off x="6224784" y="1402584"/>
            <a:ext cx="5183188" cy="823912"/>
          </a:xfrm>
        </p:spPr>
        <p:txBody>
          <a:bodyPr rtlCol="0"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12" name="Espace réservé du contenu 5">
            <a:extLst>
              <a:ext uri="{FF2B5EF4-FFF2-40B4-BE49-F238E27FC236}">
                <a16:creationId xmlns:a16="http://schemas.microsoft.com/office/drawing/2014/main" id="{2A1EF39B-44B4-41E9-B813-11A664255B46}"/>
              </a:ext>
            </a:extLst>
          </p:cNvPr>
          <p:cNvSpPr>
            <a:spLocks noGrp="1"/>
          </p:cNvSpPr>
          <p:nvPr>
            <p:ph sz="quarter" idx="4" hasCustomPrompt="1"/>
          </p:nvPr>
        </p:nvSpPr>
        <p:spPr>
          <a:xfrm>
            <a:off x="6224784" y="2516716"/>
            <a:ext cx="5183188" cy="2931545"/>
          </a:xfrm>
        </p:spPr>
        <p:txBody>
          <a:bodyPr rtlCol="0">
            <a:normAutofit/>
          </a:bodyPr>
          <a:lstStyle>
            <a:lvl1pP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fr-FR" noProof="0"/>
              <a:t>Modifiez les styles du texte du masque</a:t>
            </a:r>
          </a:p>
        </p:txBody>
      </p:sp>
      <p:cxnSp>
        <p:nvCxnSpPr>
          <p:cNvPr id="13" name="Connecteur droit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Espace réservé du texte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accent1"/>
                </a:solidFill>
              </a:defRPr>
            </a:lvl1pPr>
          </a:lstStyle>
          <a:p>
            <a:pPr lvl="0" rtl="0"/>
            <a:r>
              <a:rPr lang="fr-FR" noProof="0"/>
              <a:t>20XX</a:t>
            </a:r>
          </a:p>
        </p:txBody>
      </p:sp>
      <p:cxnSp>
        <p:nvCxnSpPr>
          <p:cNvPr id="17" name="Connecteur droit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5611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ntenu avec légen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0540321-6794-45E5-A403-F840A499D67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cxnSp>
        <p:nvCxnSpPr>
          <p:cNvPr id="26" name="Connecteur droit 25">
            <a:extLst>
              <a:ext uri="{FF2B5EF4-FFF2-40B4-BE49-F238E27FC236}">
                <a16:creationId xmlns:a16="http://schemas.microsoft.com/office/drawing/2014/main" id="{FA226BC7-E49E-4871-8B90-93766E659C8E}"/>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Espace réservé du texte 15">
            <a:extLst>
              <a:ext uri="{FF2B5EF4-FFF2-40B4-BE49-F238E27FC236}">
                <a16:creationId xmlns:a16="http://schemas.microsoft.com/office/drawing/2014/main" id="{7FD1F1BF-3901-435E-A225-44921D709763}"/>
              </a:ext>
            </a:extLst>
          </p:cNvPr>
          <p:cNvSpPr>
            <a:spLocks noGrp="1"/>
          </p:cNvSpPr>
          <p:nvPr>
            <p:ph type="body" sz="quarter" idx="15" hasCustomPrompt="1"/>
          </p:nvPr>
        </p:nvSpPr>
        <p:spPr>
          <a:xfrm>
            <a:off x="10832539" y="837333"/>
            <a:ext cx="610772" cy="328893"/>
          </a:xfrm>
        </p:spPr>
        <p:txBody>
          <a:bodyPr rtlCol="0">
            <a:normAutofit/>
          </a:bodyPr>
          <a:lstStyle>
            <a:lvl1pPr marL="0" indent="0" algn="l">
              <a:buNone/>
              <a:defRPr sz="1200" i="1">
                <a:solidFill>
                  <a:schemeClr val="tx2"/>
                </a:solidFill>
              </a:defRPr>
            </a:lvl1pPr>
          </a:lstStyle>
          <a:p>
            <a:pPr lvl="0" rtl="0"/>
            <a:r>
              <a:rPr lang="fr-FR" noProof="0"/>
              <a:t>20XX</a:t>
            </a:r>
          </a:p>
        </p:txBody>
      </p:sp>
      <p:cxnSp>
        <p:nvCxnSpPr>
          <p:cNvPr id="29" name="Connecteur droit 28">
            <a:extLst>
              <a:ext uri="{FF2B5EF4-FFF2-40B4-BE49-F238E27FC236}">
                <a16:creationId xmlns:a16="http://schemas.microsoft.com/office/drawing/2014/main" id="{3A349A95-A047-4A05-83FB-F32C3818143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rtlCol="0"/>
          <a:lstStyle>
            <a:lvl1pPr>
              <a:defRPr/>
            </a:lvl1pPr>
          </a:lstStyle>
          <a:p>
            <a:pPr rtl="0"/>
            <a:r>
              <a:rPr lang="fr-FR" noProof="0"/>
              <a:t>DIAPOSITIVE GRAPHIQUE</a:t>
            </a:r>
          </a:p>
        </p:txBody>
      </p:sp>
      <p:sp>
        <p:nvSpPr>
          <p:cNvPr id="3" name="Espace réservé de la date 2">
            <a:extLst>
              <a:ext uri="{FF2B5EF4-FFF2-40B4-BE49-F238E27FC236}">
                <a16:creationId xmlns:a16="http://schemas.microsoft.com/office/drawing/2014/main" id="{6236F3ED-82D9-4642-A435-86170B8919AF}"/>
              </a:ext>
            </a:extLst>
          </p:cNvPr>
          <p:cNvSpPr>
            <a:spLocks noGrp="1"/>
          </p:cNvSpPr>
          <p:nvPr>
            <p:ph type="dt" sz="half" idx="10"/>
          </p:nvPr>
        </p:nvSpPr>
        <p:spPr/>
        <p:txBody>
          <a:bodyPr rtlCol="0"/>
          <a:lstStyle/>
          <a:p>
            <a:pPr rtl="0"/>
            <a:fld id="{6BBABBA3-456D-4D5E-9037-EB645D087152}" type="datetime1">
              <a:rPr lang="fr-FR" noProof="0" smtClean="0"/>
              <a:t>05/01/2023</a:t>
            </a:fld>
            <a:endParaRPr lang="fr-FR" noProof="0"/>
          </a:p>
        </p:txBody>
      </p:sp>
      <p:sp>
        <p:nvSpPr>
          <p:cNvPr id="4" name="Espace réservé du pied de page 3">
            <a:extLst>
              <a:ext uri="{FF2B5EF4-FFF2-40B4-BE49-F238E27FC236}">
                <a16:creationId xmlns:a16="http://schemas.microsoft.com/office/drawing/2014/main" id="{B172C020-7618-45BB-AF25-CD2F3A57D922}"/>
              </a:ext>
            </a:extLst>
          </p:cNvPr>
          <p:cNvSpPr>
            <a:spLocks noGrp="1"/>
          </p:cNvSpPr>
          <p:nvPr>
            <p:ph type="ftr" sz="quarter" idx="11"/>
          </p:nvPr>
        </p:nvSpPr>
        <p:spPr/>
        <p:txBody>
          <a:bodyPr rtlCol="0"/>
          <a:lstStyle/>
          <a:p>
            <a:pPr rtl="0"/>
            <a:r>
              <a:rPr lang="fr-FR" noProof="0"/>
              <a:t>2022/2023</a:t>
            </a:r>
          </a:p>
        </p:txBody>
      </p:sp>
      <p:sp>
        <p:nvSpPr>
          <p:cNvPr id="5" name="Espace réservé du numéro de diapositive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rtlCol="0"/>
          <a:lstStyle/>
          <a:p>
            <a:pPr rtl="0"/>
            <a:fld id="{95CBEC59-7FF9-4688-98DF-89832A0C9025}" type="slidenum">
              <a:rPr lang="fr-FR" noProof="0" smtClean="0"/>
              <a:t>‹N°›</a:t>
            </a:fld>
            <a:endParaRPr lang="fr-FR" noProof="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8" y="255842"/>
            <a:ext cx="72000" cy="1033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9" name="Espace réservé du texte 2">
            <a:extLst>
              <a:ext uri="{FF2B5EF4-FFF2-40B4-BE49-F238E27FC236}">
                <a16:creationId xmlns:a16="http://schemas.microsoft.com/office/drawing/2014/main" id="{BADDF5A7-229B-4731-9A6F-9DE095F66600}"/>
              </a:ext>
            </a:extLst>
          </p:cNvPr>
          <p:cNvSpPr>
            <a:spLocks noGrp="1"/>
          </p:cNvSpPr>
          <p:nvPr>
            <p:ph type="body" idx="1" hasCustomPrompt="1"/>
          </p:nvPr>
        </p:nvSpPr>
        <p:spPr>
          <a:xfrm>
            <a:off x="928800" y="2316979"/>
            <a:ext cx="5157787" cy="823912"/>
          </a:xfrm>
        </p:spPr>
        <p:txBody>
          <a:bodyPr rtlCol="0"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10" name="Espace réservé du contenu 3">
            <a:extLst>
              <a:ext uri="{FF2B5EF4-FFF2-40B4-BE49-F238E27FC236}">
                <a16:creationId xmlns:a16="http://schemas.microsoft.com/office/drawing/2014/main" id="{131A72C0-870A-4F64-AE16-6B1FA2C61A94}"/>
              </a:ext>
            </a:extLst>
          </p:cNvPr>
          <p:cNvSpPr>
            <a:spLocks noGrp="1"/>
          </p:cNvSpPr>
          <p:nvPr>
            <p:ph sz="half" idx="2" hasCustomPrompt="1"/>
          </p:nvPr>
        </p:nvSpPr>
        <p:spPr>
          <a:xfrm>
            <a:off x="928800" y="3431112"/>
            <a:ext cx="5157787" cy="2773258"/>
          </a:xfrm>
        </p:spPr>
        <p:txBody>
          <a:bodyPr rtlCol="0">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fr-FR" noProof="0"/>
              <a:t>Modifiez les styles du texte du masque</a:t>
            </a:r>
          </a:p>
        </p:txBody>
      </p:sp>
      <p:sp>
        <p:nvSpPr>
          <p:cNvPr id="11" name="Espace réservé du texte 4">
            <a:extLst>
              <a:ext uri="{FF2B5EF4-FFF2-40B4-BE49-F238E27FC236}">
                <a16:creationId xmlns:a16="http://schemas.microsoft.com/office/drawing/2014/main" id="{9962AFC0-1C35-4CF7-B15A-469738360002}"/>
              </a:ext>
            </a:extLst>
          </p:cNvPr>
          <p:cNvSpPr>
            <a:spLocks noGrp="1"/>
          </p:cNvSpPr>
          <p:nvPr>
            <p:ph type="body" sz="quarter" idx="3" hasCustomPrompt="1"/>
          </p:nvPr>
        </p:nvSpPr>
        <p:spPr>
          <a:xfrm>
            <a:off x="6224784" y="1402584"/>
            <a:ext cx="5183188" cy="823912"/>
          </a:xfrm>
        </p:spPr>
        <p:txBody>
          <a:bodyPr rtlCol="0"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12" name="Espace réservé du contenu 5">
            <a:extLst>
              <a:ext uri="{FF2B5EF4-FFF2-40B4-BE49-F238E27FC236}">
                <a16:creationId xmlns:a16="http://schemas.microsoft.com/office/drawing/2014/main" id="{2A1EF39B-44B4-41E9-B813-11A664255B46}"/>
              </a:ext>
            </a:extLst>
          </p:cNvPr>
          <p:cNvSpPr>
            <a:spLocks noGrp="1"/>
          </p:cNvSpPr>
          <p:nvPr>
            <p:ph sz="quarter" idx="4" hasCustomPrompt="1"/>
          </p:nvPr>
        </p:nvSpPr>
        <p:spPr>
          <a:xfrm>
            <a:off x="6224784" y="2516716"/>
            <a:ext cx="5183188" cy="3687653"/>
          </a:xfrm>
        </p:spPr>
        <p:txBody>
          <a:bodyPr rtlCol="0">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fr-FR" noProof="0"/>
              <a:t>Modifiez les styles du texte du masque</a:t>
            </a:r>
          </a:p>
        </p:txBody>
      </p:sp>
      <p:cxnSp>
        <p:nvCxnSpPr>
          <p:cNvPr id="13" name="Connecteur droit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5DF95BF2-B52F-4059-BC20-4B61F5F92FC3}"/>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985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582"/>
            <a:ext cx="8807116" cy="915873"/>
          </a:xfrm>
        </p:spPr>
        <p:txBody>
          <a:bodyPr rtlCol="0" anchor="b">
            <a:normAutofit/>
          </a:bodyPr>
          <a:lstStyle>
            <a:lvl1pPr algn="l">
              <a:defRPr sz="5500" b="1">
                <a:solidFill>
                  <a:schemeClr val="bg1"/>
                </a:solidFill>
              </a:defRPr>
            </a:lvl1pPr>
          </a:lstStyle>
          <a:p>
            <a:pPr rtl="0"/>
            <a:r>
              <a:rPr lang="fr-FR" noProof="0"/>
              <a:t>TITRE DE LA PRÉSENTATION</a:t>
            </a:r>
          </a:p>
        </p:txBody>
      </p:sp>
      <p:sp>
        <p:nvSpPr>
          <p:cNvPr id="3" name="Sous-titr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49257"/>
            <a:ext cx="9144000" cy="601840"/>
          </a:xfrm>
        </p:spPr>
        <p:txBody>
          <a:bodyPr rtlCol="0">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noProof="0"/>
              <a:t>Lorem Ipsum Dolor</a:t>
            </a:r>
          </a:p>
        </p:txBody>
      </p:sp>
      <p:sp>
        <p:nvSpPr>
          <p:cNvPr id="4" name="Espace réservé de la date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E30B5DA3-529A-42BC-8AEC-D18DDB3C0AEA}" type="datetime1">
              <a:rPr lang="fr-FR" noProof="0" smtClean="0"/>
              <a:t>05/01/2023</a:t>
            </a:fld>
            <a:endParaRPr lang="fr-FR" noProof="0"/>
          </a:p>
        </p:txBody>
      </p:sp>
      <p:sp>
        <p:nvSpPr>
          <p:cNvPr id="5" name="Espace réservé du pied de page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p>
            <a:pPr rtl="0"/>
            <a:r>
              <a:rPr lang="fr-FR" noProof="0"/>
              <a:t>2022/2023</a:t>
            </a:r>
          </a:p>
        </p:txBody>
      </p:sp>
      <p:sp>
        <p:nvSpPr>
          <p:cNvPr id="6" name="Espace réservé du numéro de diapositive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fr-FR" noProof="0" smtClean="0"/>
              <a:t>‹N°›</a:t>
            </a:fld>
            <a:endParaRPr lang="fr-FR"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cxnSp>
        <p:nvCxnSpPr>
          <p:cNvPr id="12" name="Connecteur droit 11">
            <a:extLst>
              <a:ext uri="{FF2B5EF4-FFF2-40B4-BE49-F238E27FC236}">
                <a16:creationId xmlns:a16="http://schemas.microsoft.com/office/drawing/2014/main" id="{08240730-69E4-4798-8578-D648F7A2C4C9}"/>
              </a:ext>
            </a:extLst>
          </p:cNvPr>
          <p:cNvCxnSpPr/>
          <p:nvPr userDrawn="1"/>
        </p:nvCxnSpPr>
        <p:spPr>
          <a:xfrm>
            <a:off x="1957137" y="57942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Espace réservé du texte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13969"/>
            <a:ext cx="1460500" cy="481013"/>
          </a:xfrm>
        </p:spPr>
        <p:txBody>
          <a:bodyPr rtlCol="0"/>
          <a:lstStyle>
            <a:lvl1pPr marL="0" indent="0" algn="r">
              <a:buNone/>
              <a:defRPr lang="en-US" sz="3000" b="1" i="0" kern="1200" dirty="0">
                <a:solidFill>
                  <a:schemeClr val="bg2"/>
                </a:solidFill>
                <a:latin typeface="+mn-lt"/>
                <a:ea typeface="+mn-ea"/>
                <a:cs typeface="+mn-cs"/>
              </a:defRPr>
            </a:lvl1pPr>
          </a:lstStyle>
          <a:p>
            <a:pPr lvl="0" rtl="0"/>
            <a:r>
              <a:rPr lang="fr-FR" noProof="0"/>
              <a:t>20XX</a:t>
            </a:r>
          </a:p>
        </p:txBody>
      </p:sp>
    </p:spTree>
    <p:extLst>
      <p:ext uri="{BB962C8B-B14F-4D97-AF65-F5344CB8AC3E}">
        <p14:creationId xmlns:p14="http://schemas.microsoft.com/office/powerpoint/2010/main" val="2012447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ntenu avec légen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4" name="Espace réservé du texte 2">
            <a:extLst>
              <a:ext uri="{FF2B5EF4-FFF2-40B4-BE49-F238E27FC236}">
                <a16:creationId xmlns:a16="http://schemas.microsoft.com/office/drawing/2014/main" id="{4D589D6B-831D-4563-A99C-EBE2564083ED}"/>
              </a:ext>
            </a:extLst>
          </p:cNvPr>
          <p:cNvSpPr>
            <a:spLocks noGrp="1"/>
          </p:cNvSpPr>
          <p:nvPr>
            <p:ph type="body" idx="1" hasCustomPrompt="1"/>
          </p:nvPr>
        </p:nvSpPr>
        <p:spPr>
          <a:xfrm>
            <a:off x="1555328" y="2272009"/>
            <a:ext cx="4759643" cy="823912"/>
          </a:xfrm>
        </p:spPr>
        <p:txBody>
          <a:bodyPr rtlCol="0"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2" name="Titr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rtlCol="0"/>
          <a:lstStyle>
            <a:lvl1pPr>
              <a:defRPr/>
            </a:lvl1pPr>
          </a:lstStyle>
          <a:p>
            <a:pPr rtl="0"/>
            <a:r>
              <a:rPr lang="fr-FR" noProof="0"/>
              <a:t>GRAPHIQUE</a:t>
            </a:r>
            <a:br>
              <a:rPr lang="fr-FR" noProof="0"/>
            </a:br>
            <a:r>
              <a:rPr lang="fr-FR" noProof="0"/>
              <a:t>DIAPOSITIVE</a:t>
            </a:r>
          </a:p>
        </p:txBody>
      </p:sp>
      <p:sp>
        <p:nvSpPr>
          <p:cNvPr id="4" name="Espace réservé de la date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CAC10493-1D88-4B2D-93D1-38970FA40411}" type="datetime1">
              <a:rPr lang="fr-FR" noProof="0" smtClean="0"/>
              <a:t>05/01/2023</a:t>
            </a:fld>
            <a:endParaRPr lang="fr-FR" noProof="0"/>
          </a:p>
        </p:txBody>
      </p:sp>
      <p:sp>
        <p:nvSpPr>
          <p:cNvPr id="5" name="Espace réservé du pied de page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p>
            <a:pPr rtl="0"/>
            <a:r>
              <a:rPr lang="fr-FR" noProof="0"/>
              <a:t>2022/2023</a:t>
            </a:r>
          </a:p>
        </p:txBody>
      </p:sp>
      <p:sp>
        <p:nvSpPr>
          <p:cNvPr id="6" name="Espace réservé du numéro de diapositive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fr-FR" noProof="0" smtClean="0"/>
              <a:t>‹N°›</a:t>
            </a:fld>
            <a:endParaRPr lang="fr-FR" noProof="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cxnSp>
        <p:nvCxnSpPr>
          <p:cNvPr id="13" name="Connecteur droit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Espace réservé du texte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fr-FR" noProof="0"/>
              <a:t>20XX</a:t>
            </a:r>
          </a:p>
        </p:txBody>
      </p:sp>
      <p:cxnSp>
        <p:nvCxnSpPr>
          <p:cNvPr id="18" name="Connecteur droit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Espace réservé du contenu 3">
            <a:extLst>
              <a:ext uri="{FF2B5EF4-FFF2-40B4-BE49-F238E27FC236}">
                <a16:creationId xmlns:a16="http://schemas.microsoft.com/office/drawing/2014/main" id="{3B530EAF-CF53-49F1-B6C8-C2B60A5F633E}"/>
              </a:ext>
            </a:extLst>
          </p:cNvPr>
          <p:cNvSpPr>
            <a:spLocks noGrp="1"/>
          </p:cNvSpPr>
          <p:nvPr>
            <p:ph sz="half" idx="2" hasCustomPrompt="1"/>
          </p:nvPr>
        </p:nvSpPr>
        <p:spPr>
          <a:xfrm>
            <a:off x="1555328" y="3386142"/>
            <a:ext cx="4759643" cy="2773258"/>
          </a:xfrm>
        </p:spPr>
        <p:txBody>
          <a:bodyPr rtlCol="0">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fr-FR" noProof="0"/>
              <a:t>Modifiez les styles du texte du masque</a:t>
            </a:r>
          </a:p>
        </p:txBody>
      </p:sp>
      <p:sp>
        <p:nvSpPr>
          <p:cNvPr id="20" name="Espace réservé du texte 4">
            <a:extLst>
              <a:ext uri="{FF2B5EF4-FFF2-40B4-BE49-F238E27FC236}">
                <a16:creationId xmlns:a16="http://schemas.microsoft.com/office/drawing/2014/main" id="{73B77664-6718-4048-AA03-DCFB4D6D880C}"/>
              </a:ext>
            </a:extLst>
          </p:cNvPr>
          <p:cNvSpPr>
            <a:spLocks noGrp="1"/>
          </p:cNvSpPr>
          <p:nvPr>
            <p:ph type="body" sz="quarter" idx="3" hasCustomPrompt="1"/>
          </p:nvPr>
        </p:nvSpPr>
        <p:spPr>
          <a:xfrm>
            <a:off x="6911272" y="1414759"/>
            <a:ext cx="4783083" cy="823912"/>
          </a:xfrm>
        </p:spPr>
        <p:txBody>
          <a:bodyPr rtlCol="0"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21" name="Espace réservé du contenu 5">
            <a:extLst>
              <a:ext uri="{FF2B5EF4-FFF2-40B4-BE49-F238E27FC236}">
                <a16:creationId xmlns:a16="http://schemas.microsoft.com/office/drawing/2014/main" id="{17E62B55-2C81-4D0C-82F0-D765EFB74575}"/>
              </a:ext>
            </a:extLst>
          </p:cNvPr>
          <p:cNvSpPr>
            <a:spLocks noGrp="1"/>
          </p:cNvSpPr>
          <p:nvPr>
            <p:ph sz="quarter" idx="4" hasCustomPrompt="1"/>
          </p:nvPr>
        </p:nvSpPr>
        <p:spPr>
          <a:xfrm>
            <a:off x="6911272" y="2528891"/>
            <a:ext cx="4783083" cy="3630507"/>
          </a:xfrm>
        </p:spPr>
        <p:txBody>
          <a:bodyPr rtlCol="0">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fr-FR" noProof="0"/>
              <a:t>Modifiez les styles du texte du masque</a:t>
            </a:r>
          </a:p>
        </p:txBody>
      </p:sp>
      <p:cxnSp>
        <p:nvCxnSpPr>
          <p:cNvPr id="22" name="Connecteur droit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067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ontenu avec légen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0CD2376-834B-4EE0-BA14-A9AEA2135615}"/>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4" name="Espace réservé du texte 2">
            <a:extLst>
              <a:ext uri="{FF2B5EF4-FFF2-40B4-BE49-F238E27FC236}">
                <a16:creationId xmlns:a16="http://schemas.microsoft.com/office/drawing/2014/main" id="{4D589D6B-831D-4563-A99C-EBE2564083ED}"/>
              </a:ext>
            </a:extLst>
          </p:cNvPr>
          <p:cNvSpPr>
            <a:spLocks noGrp="1"/>
          </p:cNvSpPr>
          <p:nvPr>
            <p:ph type="body" idx="1" hasCustomPrompt="1"/>
          </p:nvPr>
        </p:nvSpPr>
        <p:spPr>
          <a:xfrm>
            <a:off x="1555329" y="2272009"/>
            <a:ext cx="4540672" cy="823912"/>
          </a:xfrm>
        </p:spPr>
        <p:txBody>
          <a:bodyPr rtlCol="0"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2" name="Titr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rtlCol="0"/>
          <a:lstStyle>
            <a:lvl1pPr>
              <a:defRPr>
                <a:gradFill>
                  <a:gsLst>
                    <a:gs pos="0">
                      <a:schemeClr val="bg2"/>
                    </a:gs>
                    <a:gs pos="100000">
                      <a:schemeClr val="accent1"/>
                    </a:gs>
                  </a:gsLst>
                  <a:lin ang="0" scaled="1"/>
                </a:gradFill>
              </a:defRPr>
            </a:lvl1pPr>
          </a:lstStyle>
          <a:p>
            <a:pPr rtl="0"/>
            <a:r>
              <a:rPr lang="fr-FR" noProof="0"/>
              <a:t>GRAPHIQUE</a:t>
            </a:r>
            <a:br>
              <a:rPr lang="fr-FR" noProof="0"/>
            </a:br>
            <a:r>
              <a:rPr lang="fr-FR" noProof="0"/>
              <a:t>DIAPOSITIVE</a:t>
            </a:r>
          </a:p>
        </p:txBody>
      </p:sp>
      <p:sp>
        <p:nvSpPr>
          <p:cNvPr id="4" name="Espace réservé de la date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5BC2DD99-CFB6-47B3-BA15-3A05EDC119C2}" type="datetime1">
              <a:rPr lang="fr-FR" noProof="0" smtClean="0"/>
              <a:t>05/01/2023</a:t>
            </a:fld>
            <a:endParaRPr lang="fr-FR" noProof="0"/>
          </a:p>
        </p:txBody>
      </p:sp>
      <p:sp>
        <p:nvSpPr>
          <p:cNvPr id="5" name="Espace réservé du pied de page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lvl1pPr>
              <a:defRPr>
                <a:solidFill>
                  <a:schemeClr val="accent1"/>
                </a:solidFill>
              </a:defRPr>
            </a:lvl1pPr>
          </a:lstStyle>
          <a:p>
            <a:pPr rtl="0"/>
            <a:r>
              <a:rPr lang="fr-FR" noProof="0"/>
              <a:t>2022/2023</a:t>
            </a:r>
          </a:p>
        </p:txBody>
      </p:sp>
      <p:sp>
        <p:nvSpPr>
          <p:cNvPr id="6" name="Espace réservé du numéro de diapositive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fr-FR" noProof="0" smtClean="0"/>
              <a:t>‹N°›</a:t>
            </a:fld>
            <a:endParaRPr lang="fr-FR" noProof="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cxnSp>
        <p:nvCxnSpPr>
          <p:cNvPr id="13" name="Connecteur droit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Espace réservé du texte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fr-FR" noProof="0"/>
              <a:t>20XX</a:t>
            </a:r>
          </a:p>
        </p:txBody>
      </p:sp>
      <p:cxnSp>
        <p:nvCxnSpPr>
          <p:cNvPr id="18" name="Connecteur droit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Espace réservé du contenu 3">
            <a:extLst>
              <a:ext uri="{FF2B5EF4-FFF2-40B4-BE49-F238E27FC236}">
                <a16:creationId xmlns:a16="http://schemas.microsoft.com/office/drawing/2014/main" id="{3B530EAF-CF53-49F1-B6C8-C2B60A5F633E}"/>
              </a:ext>
            </a:extLst>
          </p:cNvPr>
          <p:cNvSpPr>
            <a:spLocks noGrp="1"/>
          </p:cNvSpPr>
          <p:nvPr>
            <p:ph sz="half" idx="2" hasCustomPrompt="1"/>
          </p:nvPr>
        </p:nvSpPr>
        <p:spPr>
          <a:xfrm>
            <a:off x="1555329" y="3386142"/>
            <a:ext cx="4540672" cy="2773258"/>
          </a:xfrm>
        </p:spPr>
        <p:txBody>
          <a:bodyPr rtlCol="0">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fr-FR" noProof="0"/>
              <a:t>Modifiez les styles du texte du masque</a:t>
            </a:r>
          </a:p>
        </p:txBody>
      </p:sp>
      <p:sp>
        <p:nvSpPr>
          <p:cNvPr id="20" name="Espace réservé du texte 4">
            <a:extLst>
              <a:ext uri="{FF2B5EF4-FFF2-40B4-BE49-F238E27FC236}">
                <a16:creationId xmlns:a16="http://schemas.microsoft.com/office/drawing/2014/main" id="{73B77664-6718-4048-AA03-DCFB4D6D880C}"/>
              </a:ext>
            </a:extLst>
          </p:cNvPr>
          <p:cNvSpPr>
            <a:spLocks noGrp="1"/>
          </p:cNvSpPr>
          <p:nvPr>
            <p:ph type="body" sz="quarter" idx="3" hasCustomPrompt="1"/>
          </p:nvPr>
        </p:nvSpPr>
        <p:spPr>
          <a:xfrm>
            <a:off x="6911272" y="1414759"/>
            <a:ext cx="4783083" cy="823912"/>
          </a:xfrm>
        </p:spPr>
        <p:txBody>
          <a:bodyPr rtlCol="0"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21" name="Espace réservé du contenu 5">
            <a:extLst>
              <a:ext uri="{FF2B5EF4-FFF2-40B4-BE49-F238E27FC236}">
                <a16:creationId xmlns:a16="http://schemas.microsoft.com/office/drawing/2014/main" id="{17E62B55-2C81-4D0C-82F0-D765EFB74575}"/>
              </a:ext>
            </a:extLst>
          </p:cNvPr>
          <p:cNvSpPr>
            <a:spLocks noGrp="1"/>
          </p:cNvSpPr>
          <p:nvPr>
            <p:ph sz="quarter" idx="4" hasCustomPrompt="1"/>
          </p:nvPr>
        </p:nvSpPr>
        <p:spPr>
          <a:xfrm>
            <a:off x="6911272" y="2528891"/>
            <a:ext cx="4783083" cy="3630507"/>
          </a:xfrm>
        </p:spPr>
        <p:txBody>
          <a:bodyPr rtlCol="0">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fr-FR" noProof="0"/>
              <a:t>Modifiez les styles du texte du masque</a:t>
            </a:r>
          </a:p>
        </p:txBody>
      </p:sp>
      <p:cxnSp>
        <p:nvCxnSpPr>
          <p:cNvPr id="22" name="Connecteur droit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3516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avec légen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rtlCol="0" anchor="b">
            <a:noAutofit/>
          </a:bodyPr>
          <a:lstStyle>
            <a:lvl1pPr>
              <a:defRPr sz="4000"/>
            </a:lvl1pPr>
          </a:lstStyle>
          <a:p>
            <a:pPr rtl="0"/>
            <a:r>
              <a:rPr lang="fr-FR" noProof="0"/>
              <a:t>DIAPOSITIVE</a:t>
            </a:r>
            <a:br>
              <a:rPr lang="fr-FR" noProof="0"/>
            </a:br>
            <a:r>
              <a:rPr lang="fr-FR" noProof="0"/>
              <a:t>IMAGE</a:t>
            </a:r>
            <a:br>
              <a:rPr lang="fr-FR" noProof="0"/>
            </a:br>
            <a:r>
              <a:rPr lang="fr-FR" noProof="0"/>
              <a:t>AVEC</a:t>
            </a:r>
            <a:br>
              <a:rPr lang="fr-FR" noProof="0"/>
            </a:br>
            <a:r>
              <a:rPr lang="fr-FR" noProof="0"/>
              <a:t>LÉGENDE</a:t>
            </a:r>
          </a:p>
        </p:txBody>
      </p:sp>
      <p:sp>
        <p:nvSpPr>
          <p:cNvPr id="3" name="Espace réservé d’image 2">
            <a:extLst>
              <a:ext uri="{FF2B5EF4-FFF2-40B4-BE49-F238E27FC236}">
                <a16:creationId xmlns:a16="http://schemas.microsoft.com/office/drawing/2014/main" id="{8625F378-E3B6-430E-A0C8-CEF68EC34867}"/>
              </a:ext>
            </a:extLst>
          </p:cNvPr>
          <p:cNvSpPr>
            <a:spLocks noGrp="1"/>
          </p:cNvSpPr>
          <p:nvPr>
            <p:ph type="pic" idx="1" hasCustomPrompt="1"/>
          </p:nvPr>
        </p:nvSpPr>
        <p:spPr>
          <a:xfrm>
            <a:off x="5231566" y="0"/>
            <a:ext cx="5231567" cy="6857999"/>
          </a:xfrm>
          <a:solidFill>
            <a:schemeClr val="bg1">
              <a:alpha val="35000"/>
            </a:schemeClr>
          </a:solidFill>
        </p:spPr>
        <p:txBody>
          <a:bodyPr rtlCol="0"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FR" noProof="0"/>
              <a:t>Cliquez sur l’icône pour ajouter une image</a:t>
            </a:r>
          </a:p>
        </p:txBody>
      </p:sp>
      <p:sp>
        <p:nvSpPr>
          <p:cNvPr id="4" name="Espace réservé du texte 3">
            <a:extLst>
              <a:ext uri="{FF2B5EF4-FFF2-40B4-BE49-F238E27FC236}">
                <a16:creationId xmlns:a16="http://schemas.microsoft.com/office/drawing/2014/main" id="{3109A766-AE6E-4EE0-BBA9-267550F4669F}"/>
              </a:ext>
            </a:extLst>
          </p:cNvPr>
          <p:cNvSpPr>
            <a:spLocks noGrp="1"/>
          </p:cNvSpPr>
          <p:nvPr>
            <p:ph type="body" sz="half" idx="2" hasCustomPrompt="1"/>
          </p:nvPr>
        </p:nvSpPr>
        <p:spPr>
          <a:xfrm>
            <a:off x="928800" y="3283710"/>
            <a:ext cx="3932237" cy="2439988"/>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fr-FR" noProof="0" dirty="0"/>
              <a:t>Modifiez les styles du texte du masque</a:t>
            </a:r>
          </a:p>
        </p:txBody>
      </p:sp>
      <p:sp>
        <p:nvSpPr>
          <p:cNvPr id="5" name="Espace réservé de la date 4">
            <a:extLst>
              <a:ext uri="{FF2B5EF4-FFF2-40B4-BE49-F238E27FC236}">
                <a16:creationId xmlns:a16="http://schemas.microsoft.com/office/drawing/2014/main" id="{E93FA4ED-DF34-437A-A3DD-C590456AE163}"/>
              </a:ext>
            </a:extLst>
          </p:cNvPr>
          <p:cNvSpPr>
            <a:spLocks noGrp="1"/>
          </p:cNvSpPr>
          <p:nvPr>
            <p:ph type="dt" sz="half" idx="10"/>
          </p:nvPr>
        </p:nvSpPr>
        <p:spPr/>
        <p:txBody>
          <a:bodyPr rtlCol="0"/>
          <a:lstStyle/>
          <a:p>
            <a:pPr rtl="0"/>
            <a:fld id="{17662FEA-5614-4BBE-82B4-6B8201F86F9D}" type="datetime1">
              <a:rPr lang="fr-FR" noProof="0" smtClean="0"/>
              <a:t>05/01/2023</a:t>
            </a:fld>
            <a:endParaRPr lang="fr-FR" noProof="0"/>
          </a:p>
        </p:txBody>
      </p:sp>
      <p:sp>
        <p:nvSpPr>
          <p:cNvPr id="6" name="Espace réservé du pied de page 5">
            <a:extLst>
              <a:ext uri="{FF2B5EF4-FFF2-40B4-BE49-F238E27FC236}">
                <a16:creationId xmlns:a16="http://schemas.microsoft.com/office/drawing/2014/main" id="{96BE8EAD-D127-4320-BE56-300A24125695}"/>
              </a:ext>
            </a:extLst>
          </p:cNvPr>
          <p:cNvSpPr>
            <a:spLocks noGrp="1"/>
          </p:cNvSpPr>
          <p:nvPr>
            <p:ph type="ftr" sz="quarter" idx="11"/>
          </p:nvPr>
        </p:nvSpPr>
        <p:spPr/>
        <p:txBody>
          <a:bodyPr rtlCol="0"/>
          <a:lstStyle/>
          <a:p>
            <a:pPr rtl="0"/>
            <a:r>
              <a:rPr lang="fr-FR" noProof="0"/>
              <a:t>2022/2023</a:t>
            </a:r>
          </a:p>
        </p:txBody>
      </p:sp>
      <p:sp>
        <p:nvSpPr>
          <p:cNvPr id="7" name="Espace réservé du numéro de diapositive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rtlCol="0"/>
          <a:lstStyle/>
          <a:p>
            <a:pPr rtl="0"/>
            <a:fld id="{95CBEC59-7FF9-4688-98DF-89832A0C9025}" type="slidenum">
              <a:rPr lang="fr-FR" noProof="0" smtClean="0"/>
              <a:t>‹N°›</a:t>
            </a:fld>
            <a:endParaRPr lang="fr-FR" noProof="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cxnSp>
        <p:nvCxnSpPr>
          <p:cNvPr id="10" name="Connecteur droit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Espace réservé du texte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fr-FR" noProof="0"/>
              <a:t>20XX</a:t>
            </a:r>
          </a:p>
        </p:txBody>
      </p:sp>
      <p:cxnSp>
        <p:nvCxnSpPr>
          <p:cNvPr id="13" name="Connecteur droit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895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Image avec légende">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ED1F5F9-2E42-493E-906D-AA9F7D5F0880}"/>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47703"/>
            <a:ext cx="6291150" cy="1328497"/>
          </a:xfrm>
        </p:spPr>
        <p:txBody>
          <a:bodyPr rtlCol="0" anchor="b">
            <a:noAutofit/>
          </a:bodyPr>
          <a:lstStyle>
            <a:lvl1pPr>
              <a:defRPr sz="4000">
                <a:gradFill>
                  <a:gsLst>
                    <a:gs pos="0">
                      <a:schemeClr val="bg2"/>
                    </a:gs>
                    <a:gs pos="100000">
                      <a:schemeClr val="accent1"/>
                    </a:gs>
                  </a:gsLst>
                  <a:lin ang="0" scaled="1"/>
                </a:gradFill>
              </a:defRPr>
            </a:lvl1pPr>
          </a:lstStyle>
          <a:p>
            <a:pPr rtl="0"/>
            <a:r>
              <a:rPr lang="fr-FR" noProof="0"/>
              <a:t>DIAPOSITIVE IMAGE</a:t>
            </a:r>
            <a:br>
              <a:rPr lang="fr-FR" noProof="0"/>
            </a:br>
            <a:r>
              <a:rPr lang="fr-FR" noProof="0"/>
              <a:t>AVEC LÉGENDE</a:t>
            </a:r>
          </a:p>
        </p:txBody>
      </p:sp>
      <p:sp>
        <p:nvSpPr>
          <p:cNvPr id="3" name="Espace réservé d’image 2">
            <a:extLst>
              <a:ext uri="{FF2B5EF4-FFF2-40B4-BE49-F238E27FC236}">
                <a16:creationId xmlns:a16="http://schemas.microsoft.com/office/drawing/2014/main" id="{8625F378-E3B6-430E-A0C8-CEF68EC34867}"/>
              </a:ext>
            </a:extLst>
          </p:cNvPr>
          <p:cNvSpPr>
            <a:spLocks noGrp="1"/>
          </p:cNvSpPr>
          <p:nvPr>
            <p:ph type="pic" idx="1" hasCustomPrompt="1"/>
          </p:nvPr>
        </p:nvSpPr>
        <p:spPr>
          <a:xfrm>
            <a:off x="0" y="2950934"/>
            <a:ext cx="12192000" cy="2581498"/>
          </a:xfrm>
          <a:solidFill>
            <a:schemeClr val="bg1">
              <a:alpha val="35000"/>
            </a:schemeClr>
          </a:solidFill>
        </p:spPr>
        <p:txBody>
          <a:bodyPr rtlCol="0"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FR" noProof="0"/>
              <a:t>Cliquez sur l’icône pour ajouter une image</a:t>
            </a:r>
          </a:p>
        </p:txBody>
      </p:sp>
      <p:sp>
        <p:nvSpPr>
          <p:cNvPr id="4" name="Espace réservé du texte 3">
            <a:extLst>
              <a:ext uri="{FF2B5EF4-FFF2-40B4-BE49-F238E27FC236}">
                <a16:creationId xmlns:a16="http://schemas.microsoft.com/office/drawing/2014/main" id="{3109A766-AE6E-4EE0-BBA9-267550F4669F}"/>
              </a:ext>
            </a:extLst>
          </p:cNvPr>
          <p:cNvSpPr>
            <a:spLocks noGrp="1"/>
          </p:cNvSpPr>
          <p:nvPr>
            <p:ph type="body" sz="half" idx="2" hasCustomPrompt="1"/>
          </p:nvPr>
        </p:nvSpPr>
        <p:spPr>
          <a:xfrm>
            <a:off x="928800" y="2216910"/>
            <a:ext cx="6291150" cy="654726"/>
          </a:xfrm>
        </p:spPr>
        <p:txBody>
          <a:bodyPr rtlCol="0">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fr-FR" noProof="0"/>
              <a:t>Modifiez les styles du texte du masque</a:t>
            </a:r>
          </a:p>
        </p:txBody>
      </p:sp>
      <p:sp>
        <p:nvSpPr>
          <p:cNvPr id="5" name="Espace réservé de la date 4">
            <a:extLst>
              <a:ext uri="{FF2B5EF4-FFF2-40B4-BE49-F238E27FC236}">
                <a16:creationId xmlns:a16="http://schemas.microsoft.com/office/drawing/2014/main" id="{E93FA4ED-DF34-437A-A3DD-C590456AE163}"/>
              </a:ext>
            </a:extLst>
          </p:cNvPr>
          <p:cNvSpPr>
            <a:spLocks noGrp="1"/>
          </p:cNvSpPr>
          <p:nvPr>
            <p:ph type="dt" sz="half" idx="10"/>
          </p:nvPr>
        </p:nvSpPr>
        <p:spPr/>
        <p:txBody>
          <a:bodyPr rtlCol="0"/>
          <a:lstStyle/>
          <a:p>
            <a:pPr rtl="0"/>
            <a:fld id="{5996C3F9-86D6-42D0-8072-5D437E326CDC}" type="datetime1">
              <a:rPr lang="fr-FR" noProof="0" smtClean="0"/>
              <a:t>05/01/2023</a:t>
            </a:fld>
            <a:endParaRPr lang="fr-FR" noProof="0"/>
          </a:p>
        </p:txBody>
      </p:sp>
      <p:sp>
        <p:nvSpPr>
          <p:cNvPr id="6" name="Espace réservé du pied de page 5">
            <a:extLst>
              <a:ext uri="{FF2B5EF4-FFF2-40B4-BE49-F238E27FC236}">
                <a16:creationId xmlns:a16="http://schemas.microsoft.com/office/drawing/2014/main" id="{96BE8EAD-D127-4320-BE56-300A24125695}"/>
              </a:ext>
            </a:extLst>
          </p:cNvPr>
          <p:cNvSpPr>
            <a:spLocks noGrp="1"/>
          </p:cNvSpPr>
          <p:nvPr>
            <p:ph type="ftr" sz="quarter" idx="11"/>
          </p:nvPr>
        </p:nvSpPr>
        <p:spPr/>
        <p:txBody>
          <a:bodyPr rtlCol="0"/>
          <a:lstStyle/>
          <a:p>
            <a:pPr rtl="0"/>
            <a:r>
              <a:rPr lang="fr-FR" noProof="0"/>
              <a:t>2022/2023</a:t>
            </a:r>
          </a:p>
        </p:txBody>
      </p:sp>
      <p:sp>
        <p:nvSpPr>
          <p:cNvPr id="7" name="Espace réservé du numéro de diapositive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rtlCol="0"/>
          <a:lstStyle/>
          <a:p>
            <a:pPr rtl="0"/>
            <a:fld id="{95CBEC59-7FF9-4688-98DF-89832A0C9025}" type="slidenum">
              <a:rPr lang="fr-FR" noProof="0" smtClean="0"/>
              <a:t>‹N°›</a:t>
            </a:fld>
            <a:endParaRPr lang="fr-FR" noProof="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1723" cy="181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cxnSp>
        <p:nvCxnSpPr>
          <p:cNvPr id="10" name="Connecteur droit 9">
            <a:extLst>
              <a:ext uri="{FF2B5EF4-FFF2-40B4-BE49-F238E27FC236}">
                <a16:creationId xmlns:a16="http://schemas.microsoft.com/office/drawing/2014/main" id="{B37F503C-8741-4170-AB97-2F028D895E60}"/>
              </a:ext>
            </a:extLst>
          </p:cNvPr>
          <p:cNvCxnSpPr/>
          <p:nvPr userDrawn="1"/>
        </p:nvCxnSpPr>
        <p:spPr>
          <a:xfrm>
            <a:off x="1068863" y="2102969"/>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Espace réservé du texte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accent1"/>
                </a:solidFill>
              </a:defRPr>
            </a:lvl1pPr>
          </a:lstStyle>
          <a:p>
            <a:pPr lvl="0" rtl="0"/>
            <a:r>
              <a:rPr lang="fr-FR" noProof="0"/>
              <a:t>20XX</a:t>
            </a:r>
          </a:p>
        </p:txBody>
      </p:sp>
      <p:cxnSp>
        <p:nvCxnSpPr>
          <p:cNvPr id="14" name="Connecteur droit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98707FDA-D4BE-43FA-91CD-CBA55EB8CA17}"/>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7538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Image avec légen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1289E2-E0FB-4100-99AE-FC48AB519EE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rtlCol="0" anchor="b">
            <a:noAutofit/>
          </a:bodyPr>
          <a:lstStyle>
            <a:lvl1pPr>
              <a:defRPr sz="4000"/>
            </a:lvl1pPr>
          </a:lstStyle>
          <a:p>
            <a:pPr rtl="0"/>
            <a:r>
              <a:rPr lang="fr-FR" noProof="0"/>
              <a:t>DIAPOSITIVE</a:t>
            </a:r>
            <a:br>
              <a:rPr lang="fr-FR" noProof="0"/>
            </a:br>
            <a:r>
              <a:rPr lang="fr-FR" noProof="0"/>
              <a:t>IMAGE</a:t>
            </a:r>
            <a:br>
              <a:rPr lang="fr-FR" noProof="0"/>
            </a:br>
            <a:r>
              <a:rPr lang="fr-FR" noProof="0"/>
              <a:t>AVEC</a:t>
            </a:r>
            <a:br>
              <a:rPr lang="fr-FR" noProof="0"/>
            </a:br>
            <a:r>
              <a:rPr lang="fr-FR" noProof="0"/>
              <a:t>LÉGENDE</a:t>
            </a:r>
          </a:p>
        </p:txBody>
      </p:sp>
      <p:sp>
        <p:nvSpPr>
          <p:cNvPr id="3" name="Espace réservé d’image 2">
            <a:extLst>
              <a:ext uri="{FF2B5EF4-FFF2-40B4-BE49-F238E27FC236}">
                <a16:creationId xmlns:a16="http://schemas.microsoft.com/office/drawing/2014/main" id="{8625F378-E3B6-430E-A0C8-CEF68EC34867}"/>
              </a:ext>
            </a:extLst>
          </p:cNvPr>
          <p:cNvSpPr>
            <a:spLocks noGrp="1"/>
          </p:cNvSpPr>
          <p:nvPr>
            <p:ph type="pic" idx="1" hasCustomPrompt="1"/>
          </p:nvPr>
        </p:nvSpPr>
        <p:spPr>
          <a:xfrm>
            <a:off x="5231566" y="255600"/>
            <a:ext cx="5231567" cy="6346800"/>
          </a:xfrm>
          <a:solidFill>
            <a:schemeClr val="bg1">
              <a:alpha val="35000"/>
            </a:schemeClr>
          </a:solidFill>
        </p:spPr>
        <p:txBody>
          <a:bodyPr rtlCol="0"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FR" noProof="0"/>
              <a:t>Cliquez sur l’icône pour ajouter une image</a:t>
            </a:r>
          </a:p>
        </p:txBody>
      </p:sp>
      <p:sp>
        <p:nvSpPr>
          <p:cNvPr id="4" name="Espace réservé du texte 3">
            <a:extLst>
              <a:ext uri="{FF2B5EF4-FFF2-40B4-BE49-F238E27FC236}">
                <a16:creationId xmlns:a16="http://schemas.microsoft.com/office/drawing/2014/main" id="{3109A766-AE6E-4EE0-BBA9-267550F4669F}"/>
              </a:ext>
            </a:extLst>
          </p:cNvPr>
          <p:cNvSpPr>
            <a:spLocks noGrp="1"/>
          </p:cNvSpPr>
          <p:nvPr>
            <p:ph type="body" sz="half" idx="2" hasCustomPrompt="1"/>
          </p:nvPr>
        </p:nvSpPr>
        <p:spPr>
          <a:xfrm>
            <a:off x="928800" y="3283710"/>
            <a:ext cx="3932237" cy="2439988"/>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fr-FR" noProof="0"/>
              <a:t>Modifiez les styles du texte du masque</a:t>
            </a:r>
          </a:p>
        </p:txBody>
      </p:sp>
      <p:sp>
        <p:nvSpPr>
          <p:cNvPr id="5" name="Espace réservé de la date 4">
            <a:extLst>
              <a:ext uri="{FF2B5EF4-FFF2-40B4-BE49-F238E27FC236}">
                <a16:creationId xmlns:a16="http://schemas.microsoft.com/office/drawing/2014/main" id="{E93FA4ED-DF34-437A-A3DD-C590456AE163}"/>
              </a:ext>
            </a:extLst>
          </p:cNvPr>
          <p:cNvSpPr>
            <a:spLocks noGrp="1"/>
          </p:cNvSpPr>
          <p:nvPr>
            <p:ph type="dt" sz="half" idx="10"/>
          </p:nvPr>
        </p:nvSpPr>
        <p:spPr/>
        <p:txBody>
          <a:bodyPr rtlCol="0"/>
          <a:lstStyle/>
          <a:p>
            <a:pPr rtl="0"/>
            <a:fld id="{79BAAB4B-5378-4CE0-AD27-98C98670DB69}" type="datetime1">
              <a:rPr lang="fr-FR" noProof="0" smtClean="0"/>
              <a:t>05/01/2023</a:t>
            </a:fld>
            <a:endParaRPr lang="fr-FR" noProof="0"/>
          </a:p>
        </p:txBody>
      </p:sp>
      <p:sp>
        <p:nvSpPr>
          <p:cNvPr id="6" name="Espace réservé du pied de page 5">
            <a:extLst>
              <a:ext uri="{FF2B5EF4-FFF2-40B4-BE49-F238E27FC236}">
                <a16:creationId xmlns:a16="http://schemas.microsoft.com/office/drawing/2014/main" id="{96BE8EAD-D127-4320-BE56-300A24125695}"/>
              </a:ext>
            </a:extLst>
          </p:cNvPr>
          <p:cNvSpPr>
            <a:spLocks noGrp="1"/>
          </p:cNvSpPr>
          <p:nvPr>
            <p:ph type="ftr" sz="quarter" idx="11"/>
          </p:nvPr>
        </p:nvSpPr>
        <p:spPr/>
        <p:txBody>
          <a:bodyPr rtlCol="0"/>
          <a:lstStyle/>
          <a:p>
            <a:pPr rtl="0"/>
            <a:r>
              <a:rPr lang="fr-FR" noProof="0"/>
              <a:t>2022/2023</a:t>
            </a:r>
          </a:p>
        </p:txBody>
      </p:sp>
      <p:sp>
        <p:nvSpPr>
          <p:cNvPr id="7" name="Espace réservé du numéro de diapositive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rtlCol="0"/>
          <a:lstStyle/>
          <a:p>
            <a:pPr rtl="0"/>
            <a:fld id="{95CBEC59-7FF9-4688-98DF-89832A0C9025}" type="slidenum">
              <a:rPr lang="fr-FR" noProof="0" smtClean="0"/>
              <a:t>‹N°›</a:t>
            </a:fld>
            <a:endParaRPr lang="fr-FR" noProof="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cxnSp>
        <p:nvCxnSpPr>
          <p:cNvPr id="10" name="Connecteur droit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FBF50E9D-E2D8-41FB-816D-829494C06AD8}"/>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Espace réservé du texte 15">
            <a:extLst>
              <a:ext uri="{FF2B5EF4-FFF2-40B4-BE49-F238E27FC236}">
                <a16:creationId xmlns:a16="http://schemas.microsoft.com/office/drawing/2014/main" id="{0C17ED7B-D5EA-4FB8-8E1B-F04BFE982E63}"/>
              </a:ext>
            </a:extLst>
          </p:cNvPr>
          <p:cNvSpPr>
            <a:spLocks noGrp="1"/>
          </p:cNvSpPr>
          <p:nvPr>
            <p:ph type="body" sz="quarter" idx="15" hasCustomPrompt="1"/>
          </p:nvPr>
        </p:nvSpPr>
        <p:spPr>
          <a:xfrm>
            <a:off x="10832539" y="837333"/>
            <a:ext cx="610772" cy="328893"/>
          </a:xfrm>
        </p:spPr>
        <p:txBody>
          <a:bodyPr rtlCol="0">
            <a:normAutofit/>
          </a:bodyPr>
          <a:lstStyle>
            <a:lvl1pPr marL="0" indent="0" algn="l">
              <a:buNone/>
              <a:defRPr sz="1200" i="1">
                <a:solidFill>
                  <a:schemeClr val="tx2"/>
                </a:solidFill>
              </a:defRPr>
            </a:lvl1pPr>
          </a:lstStyle>
          <a:p>
            <a:pPr lvl="0" rtl="0"/>
            <a:r>
              <a:rPr lang="fr-FR" noProof="0"/>
              <a:t>20XX</a:t>
            </a:r>
          </a:p>
        </p:txBody>
      </p:sp>
      <p:cxnSp>
        <p:nvCxnSpPr>
          <p:cNvPr id="20" name="Connecteur droit 19">
            <a:extLst>
              <a:ext uri="{FF2B5EF4-FFF2-40B4-BE49-F238E27FC236}">
                <a16:creationId xmlns:a16="http://schemas.microsoft.com/office/drawing/2014/main" id="{4A992C28-7C5F-479C-A649-564EFD0EEABF}"/>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5D1F0C21-A9B5-47E2-93F8-6226D37312FC}"/>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4376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Image avec légen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CBEF872A-3B4F-4F8E-9C76-EEF7A4FEA4D3}"/>
              </a:ext>
            </a:extLst>
          </p:cNvPr>
          <p:cNvSpPr>
            <a:spLocks noGrp="1"/>
          </p:cNvSpPr>
          <p:nvPr>
            <p:ph type="title" hasCustomPrompt="1"/>
          </p:nvPr>
        </p:nvSpPr>
        <p:spPr>
          <a:xfrm>
            <a:off x="1519351" y="652069"/>
            <a:ext cx="3490800" cy="2390931"/>
          </a:xfrm>
        </p:spPr>
        <p:txBody>
          <a:bodyPr rtlCol="0" anchor="b">
            <a:noAutofit/>
          </a:bodyPr>
          <a:lstStyle>
            <a:lvl1pPr>
              <a:defRPr sz="4000"/>
            </a:lvl1pPr>
          </a:lstStyle>
          <a:p>
            <a:pPr rtl="0"/>
            <a:r>
              <a:rPr lang="fr-FR" noProof="0"/>
              <a:t>DIAPOSITIVE</a:t>
            </a:r>
            <a:br>
              <a:rPr lang="fr-FR" noProof="0"/>
            </a:br>
            <a:r>
              <a:rPr lang="fr-FR" noProof="0"/>
              <a:t>IMAGE</a:t>
            </a:r>
            <a:br>
              <a:rPr lang="fr-FR" noProof="0"/>
            </a:br>
            <a:r>
              <a:rPr lang="fr-FR" noProof="0"/>
              <a:t>AVEC</a:t>
            </a:r>
            <a:br>
              <a:rPr lang="fr-FR" noProof="0"/>
            </a:br>
            <a:r>
              <a:rPr lang="fr-FR" noProof="0"/>
              <a:t>LÉGENDE</a:t>
            </a:r>
          </a:p>
        </p:txBody>
      </p:sp>
      <p:sp>
        <p:nvSpPr>
          <p:cNvPr id="3" name="Espace réservé d’image 2">
            <a:extLst>
              <a:ext uri="{FF2B5EF4-FFF2-40B4-BE49-F238E27FC236}">
                <a16:creationId xmlns:a16="http://schemas.microsoft.com/office/drawing/2014/main" id="{8625F378-E3B6-430E-A0C8-CEF68EC34867}"/>
              </a:ext>
            </a:extLst>
          </p:cNvPr>
          <p:cNvSpPr>
            <a:spLocks noGrp="1"/>
          </p:cNvSpPr>
          <p:nvPr>
            <p:ph type="pic" idx="1" hasCustomPrompt="1"/>
          </p:nvPr>
        </p:nvSpPr>
        <p:spPr>
          <a:xfrm>
            <a:off x="5231566" y="0"/>
            <a:ext cx="5231567" cy="6857999"/>
          </a:xfrm>
          <a:solidFill>
            <a:schemeClr val="bg1">
              <a:alpha val="35000"/>
            </a:schemeClr>
          </a:solidFill>
        </p:spPr>
        <p:txBody>
          <a:bodyPr rtlCol="0"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FR" noProof="0"/>
              <a:t>Cliquez sur l’icône pour ajouter une image</a:t>
            </a:r>
          </a:p>
        </p:txBody>
      </p:sp>
      <p:sp>
        <p:nvSpPr>
          <p:cNvPr id="4" name="Espace réservé du texte 3">
            <a:extLst>
              <a:ext uri="{FF2B5EF4-FFF2-40B4-BE49-F238E27FC236}">
                <a16:creationId xmlns:a16="http://schemas.microsoft.com/office/drawing/2014/main" id="{3109A766-AE6E-4EE0-BBA9-267550F4669F}"/>
              </a:ext>
            </a:extLst>
          </p:cNvPr>
          <p:cNvSpPr>
            <a:spLocks noGrp="1"/>
          </p:cNvSpPr>
          <p:nvPr>
            <p:ph type="body" sz="half" idx="2" hasCustomPrompt="1"/>
          </p:nvPr>
        </p:nvSpPr>
        <p:spPr>
          <a:xfrm>
            <a:off x="1519351" y="3283710"/>
            <a:ext cx="3490800" cy="2439988"/>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fr-FR" noProof="0"/>
              <a:t>Modifiez les styles du texte du masque</a:t>
            </a:r>
          </a:p>
        </p:txBody>
      </p:sp>
      <p:sp>
        <p:nvSpPr>
          <p:cNvPr id="5" name="Espace réservé de la date 4">
            <a:extLst>
              <a:ext uri="{FF2B5EF4-FFF2-40B4-BE49-F238E27FC236}">
                <a16:creationId xmlns:a16="http://schemas.microsoft.com/office/drawing/2014/main" id="{E93FA4ED-DF34-437A-A3DD-C590456AE163}"/>
              </a:ext>
            </a:extLst>
          </p:cNvPr>
          <p:cNvSpPr>
            <a:spLocks noGrp="1"/>
          </p:cNvSpPr>
          <p:nvPr>
            <p:ph type="dt" sz="half" idx="10"/>
          </p:nvPr>
        </p:nvSpPr>
        <p:spPr/>
        <p:txBody>
          <a:bodyPr rtlCol="0"/>
          <a:lstStyle/>
          <a:p>
            <a:pPr rtl="0"/>
            <a:fld id="{06706896-2470-41A6-92A3-F6AF626819DF}" type="datetime1">
              <a:rPr lang="fr-FR" noProof="0" smtClean="0"/>
              <a:t>05/01/2023</a:t>
            </a:fld>
            <a:endParaRPr lang="fr-FR" noProof="0"/>
          </a:p>
        </p:txBody>
      </p:sp>
      <p:sp>
        <p:nvSpPr>
          <p:cNvPr id="6" name="Espace réservé du pied de page 5">
            <a:extLst>
              <a:ext uri="{FF2B5EF4-FFF2-40B4-BE49-F238E27FC236}">
                <a16:creationId xmlns:a16="http://schemas.microsoft.com/office/drawing/2014/main" id="{96BE8EAD-D127-4320-BE56-300A24125695}"/>
              </a:ext>
            </a:extLst>
          </p:cNvPr>
          <p:cNvSpPr>
            <a:spLocks noGrp="1"/>
          </p:cNvSpPr>
          <p:nvPr>
            <p:ph type="ftr" sz="quarter" idx="11"/>
          </p:nvPr>
        </p:nvSpPr>
        <p:spPr/>
        <p:txBody>
          <a:bodyPr rtlCol="0"/>
          <a:lstStyle/>
          <a:p>
            <a:pPr rtl="0"/>
            <a:r>
              <a:rPr lang="fr-FR" noProof="0"/>
              <a:t>2022/2023</a:t>
            </a:r>
          </a:p>
        </p:txBody>
      </p:sp>
      <p:sp>
        <p:nvSpPr>
          <p:cNvPr id="7" name="Espace réservé du numéro de diapositive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rtlCol="0"/>
          <a:lstStyle/>
          <a:p>
            <a:pPr rtl="0"/>
            <a:fld id="{95CBEC59-7FF9-4688-98DF-89832A0C9025}" type="slidenum">
              <a:rPr lang="fr-FR" noProof="0" smtClean="0"/>
              <a:t>‹N°›</a:t>
            </a:fld>
            <a:endParaRPr lang="fr-FR" noProof="0"/>
          </a:p>
        </p:txBody>
      </p:sp>
      <p:sp>
        <p:nvSpPr>
          <p:cNvPr id="9" name="Rectangle 8">
            <a:extLst>
              <a:ext uri="{FF2B5EF4-FFF2-40B4-BE49-F238E27FC236}">
                <a16:creationId xmlns:a16="http://schemas.microsoft.com/office/drawing/2014/main" id="{841F678A-2BA4-4866-BA2B-804BAFA272E6}"/>
              </a:ext>
            </a:extLst>
          </p:cNvPr>
          <p:cNvSpPr/>
          <p:nvPr userDrawn="1"/>
        </p:nvSpPr>
        <p:spPr>
          <a:xfrm>
            <a:off x="1277838" y="837332"/>
            <a:ext cx="72843" cy="2042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cxnSp>
        <p:nvCxnSpPr>
          <p:cNvPr id="10" name="Connecteur droit 9">
            <a:extLst>
              <a:ext uri="{FF2B5EF4-FFF2-40B4-BE49-F238E27FC236}">
                <a16:creationId xmlns:a16="http://schemas.microsoft.com/office/drawing/2014/main" id="{B37F503C-8741-4170-AB97-2F028D895E60}"/>
              </a:ext>
            </a:extLst>
          </p:cNvPr>
          <p:cNvCxnSpPr/>
          <p:nvPr userDrawn="1"/>
        </p:nvCxnSpPr>
        <p:spPr>
          <a:xfrm>
            <a:off x="165941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Espace réservé du texte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fr-FR" noProof="0"/>
              <a:t>20XX</a:t>
            </a:r>
          </a:p>
        </p:txBody>
      </p:sp>
      <p:cxnSp>
        <p:nvCxnSpPr>
          <p:cNvPr id="13" name="Connecteur droit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0207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Image avec légende">
    <p:bg>
      <p:bgPr>
        <a:solidFill>
          <a:schemeClr val="bg1"/>
        </a:solidFill>
        <a:effectLst/>
      </p:bgPr>
    </p:bg>
    <p:spTree>
      <p:nvGrpSpPr>
        <p:cNvPr id="1" name=""/>
        <p:cNvGrpSpPr/>
        <p:nvPr/>
      </p:nvGrpSpPr>
      <p:grpSpPr>
        <a:xfrm>
          <a:off x="0" y="0"/>
          <a:ext cx="0" cy="0"/>
          <a:chOff x="0" y="0"/>
          <a:chExt cx="0" cy="0"/>
        </a:xfrm>
      </p:grpSpPr>
      <p:sp>
        <p:nvSpPr>
          <p:cNvPr id="25" name="Espace réservé d’image 24">
            <a:extLst>
              <a:ext uri="{FF2B5EF4-FFF2-40B4-BE49-F238E27FC236}">
                <a16:creationId xmlns:a16="http://schemas.microsoft.com/office/drawing/2014/main" id="{4FC6DCA8-CFF5-4F20-A410-C3EA0873DEFA}"/>
              </a:ext>
            </a:extLst>
          </p:cNvPr>
          <p:cNvSpPr>
            <a:spLocks noGrp="1"/>
          </p:cNvSpPr>
          <p:nvPr>
            <p:ph type="pic" sz="quarter" idx="15" hasCustomPrompt="1"/>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rtlCol="0" anchor="ctr" anchorCtr="0">
            <a:noAutofit/>
          </a:bodyPr>
          <a:lstStyle>
            <a:lvl1pPr marL="0" indent="0" algn="ctr">
              <a:buNone/>
              <a:defRPr sz="1500"/>
            </a:lvl1pPr>
          </a:lstStyle>
          <a:p>
            <a:pPr rtl="0"/>
            <a:r>
              <a:rPr lang="fr-FR" noProof="0"/>
              <a:t>Cliquez sur l’icône pour ajouter une image</a:t>
            </a:r>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 name="Sous-titr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6320892" y="5027253"/>
            <a:ext cx="5373461" cy="1132143"/>
          </a:xfrm>
        </p:spPr>
        <p:txBody>
          <a:bodyPr rtlCol="0">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noProof="0"/>
              <a:t>Lorem Ipsum Dolor</a:t>
            </a:r>
          </a:p>
        </p:txBody>
      </p:sp>
      <p:cxnSp>
        <p:nvCxnSpPr>
          <p:cNvPr id="20" name="Connecteur droit 19">
            <a:extLst>
              <a:ext uri="{FF2B5EF4-FFF2-40B4-BE49-F238E27FC236}">
                <a16:creationId xmlns:a16="http://schemas.microsoft.com/office/drawing/2014/main" id="{4B6A7686-9AC4-4F00-9096-A661393BEBDC}"/>
              </a:ext>
            </a:extLst>
          </p:cNvPr>
          <p:cNvCxnSpPr/>
          <p:nvPr userDrawn="1"/>
        </p:nvCxnSpPr>
        <p:spPr>
          <a:xfrm>
            <a:off x="1838883" y="607270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6" y="4626870"/>
            <a:ext cx="4626665" cy="1389106"/>
          </a:xfrm>
        </p:spPr>
        <p:txBody>
          <a:bodyPr rtlCol="0" anchor="b">
            <a:normAutofit/>
          </a:bodyPr>
          <a:lstStyle>
            <a:lvl1pPr algn="l">
              <a:defRPr sz="4000" b="1">
                <a:solidFill>
                  <a:schemeClr val="bg1"/>
                </a:solidFill>
              </a:defRPr>
            </a:lvl1pPr>
          </a:lstStyle>
          <a:p>
            <a:pPr rtl="0"/>
            <a:r>
              <a:rPr lang="fr-FR" noProof="0"/>
              <a:t>DIAPOSITIVE</a:t>
            </a:r>
            <a:br>
              <a:rPr lang="fr-FR" noProof="0"/>
            </a:br>
            <a:r>
              <a:rPr lang="fr-FR" noProof="0"/>
              <a:t>IMAGE</a:t>
            </a:r>
          </a:p>
        </p:txBody>
      </p:sp>
      <p:sp>
        <p:nvSpPr>
          <p:cNvPr id="4" name="Espace réservé de la date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2FD519E8-61E3-41F7-B115-0389FEAF10D4}" type="datetime1">
              <a:rPr lang="fr-FR" noProof="0" smtClean="0"/>
              <a:t>05/01/2023</a:t>
            </a:fld>
            <a:endParaRPr lang="fr-FR" noProof="0"/>
          </a:p>
        </p:txBody>
      </p:sp>
      <p:sp>
        <p:nvSpPr>
          <p:cNvPr id="5" name="Espace réservé du pied de page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rtlCol="0"/>
          <a:lstStyle/>
          <a:p>
            <a:pPr rtl="0"/>
            <a:r>
              <a:rPr lang="fr-FR" noProof="0"/>
              <a:t>2022/2023</a:t>
            </a:r>
          </a:p>
        </p:txBody>
      </p:sp>
      <p:sp>
        <p:nvSpPr>
          <p:cNvPr id="6" name="Espace réservé du numéro de diapositive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fr-FR" noProof="0" smtClean="0"/>
              <a:t>‹N°›</a:t>
            </a:fld>
            <a:endParaRPr lang="fr-FR" noProof="0"/>
          </a:p>
        </p:txBody>
      </p:sp>
      <p:cxnSp>
        <p:nvCxnSpPr>
          <p:cNvPr id="17" name="Connecteur droit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cxnSp>
        <p:nvCxnSpPr>
          <p:cNvPr id="22" name="Connecteur droit 21">
            <a:extLst>
              <a:ext uri="{FF2B5EF4-FFF2-40B4-BE49-F238E27FC236}">
                <a16:creationId xmlns:a16="http://schemas.microsoft.com/office/drawing/2014/main" id="{E088D115-EF5A-444B-AD3E-D2EE18401B4A}"/>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Espace réservé du texte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accent1"/>
                </a:solidFill>
              </a:defRPr>
            </a:lvl1pPr>
          </a:lstStyle>
          <a:p>
            <a:pPr lvl="0" rtl="0"/>
            <a:r>
              <a:rPr lang="fr-FR" noProof="0"/>
              <a:t>20XX</a:t>
            </a:r>
          </a:p>
        </p:txBody>
      </p:sp>
    </p:spTree>
    <p:extLst>
      <p:ext uri="{BB962C8B-B14F-4D97-AF65-F5344CB8AC3E}">
        <p14:creationId xmlns:p14="http://schemas.microsoft.com/office/powerpoint/2010/main" val="14624940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ue d’ensem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rtlCol="0" anchor="b">
            <a:noAutofit/>
          </a:bodyPr>
          <a:lstStyle>
            <a:lvl1pPr>
              <a:defRPr lang="en-US" sz="4000" b="1" kern="1200" dirty="0">
                <a:solidFill>
                  <a:schemeClr val="bg1"/>
                </a:solidFill>
                <a:latin typeface="+mj-lt"/>
                <a:ea typeface="+mj-ea"/>
                <a:cs typeface="+mj-cs"/>
              </a:defRPr>
            </a:lvl1pPr>
          </a:lstStyle>
          <a:p>
            <a:pPr rtl="0"/>
            <a:r>
              <a:rPr lang="fr-FR" noProof="0"/>
              <a:t>DIAPOSITIVE VUE D’ENSEMBLE</a:t>
            </a:r>
          </a:p>
        </p:txBody>
      </p:sp>
      <p:sp>
        <p:nvSpPr>
          <p:cNvPr id="4" name="Espace réservé du texte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fr-FR" noProof="0"/>
              <a:t>Titre de l’élément 1</a:t>
            </a:r>
          </a:p>
        </p:txBody>
      </p:sp>
      <p:sp>
        <p:nvSpPr>
          <p:cNvPr id="5" name="Espace réservé de la date 4">
            <a:extLst>
              <a:ext uri="{FF2B5EF4-FFF2-40B4-BE49-F238E27FC236}">
                <a16:creationId xmlns:a16="http://schemas.microsoft.com/office/drawing/2014/main" id="{0B4BC91B-2A3F-445A-9C91-9BF7826133E6}"/>
              </a:ext>
            </a:extLst>
          </p:cNvPr>
          <p:cNvSpPr>
            <a:spLocks noGrp="1"/>
          </p:cNvSpPr>
          <p:nvPr>
            <p:ph type="dt" sz="half" idx="10"/>
          </p:nvPr>
        </p:nvSpPr>
        <p:spPr/>
        <p:txBody>
          <a:bodyPr rtlCol="0"/>
          <a:lstStyle/>
          <a:p>
            <a:pPr rtl="0"/>
            <a:fld id="{83401AAB-ECDB-4244-9AC1-64E1BB5A8699}" type="datetime1">
              <a:rPr lang="fr-FR" noProof="0" smtClean="0"/>
              <a:t>05/01/2023</a:t>
            </a:fld>
            <a:endParaRPr lang="fr-FR" noProof="0"/>
          </a:p>
        </p:txBody>
      </p:sp>
      <p:sp>
        <p:nvSpPr>
          <p:cNvPr id="6" name="Espace réservé du pied de page 5">
            <a:extLst>
              <a:ext uri="{FF2B5EF4-FFF2-40B4-BE49-F238E27FC236}">
                <a16:creationId xmlns:a16="http://schemas.microsoft.com/office/drawing/2014/main" id="{FBF24CAE-7220-4370-B793-B9D4AA1A3A55}"/>
              </a:ext>
            </a:extLst>
          </p:cNvPr>
          <p:cNvSpPr>
            <a:spLocks noGrp="1"/>
          </p:cNvSpPr>
          <p:nvPr>
            <p:ph type="ftr" sz="quarter" idx="11"/>
          </p:nvPr>
        </p:nvSpPr>
        <p:spPr/>
        <p:txBody>
          <a:bodyPr rtlCol="0"/>
          <a:lstStyle/>
          <a:p>
            <a:pPr rtl="0"/>
            <a:r>
              <a:rPr lang="fr-FR" noProof="0"/>
              <a:t>2022/2023</a:t>
            </a:r>
          </a:p>
        </p:txBody>
      </p:sp>
      <p:sp>
        <p:nvSpPr>
          <p:cNvPr id="7" name="Espace réservé du numéro de diapositive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rtlCol="0"/>
          <a:lstStyle/>
          <a:p>
            <a:pPr rtl="0"/>
            <a:fld id="{95CBEC59-7FF9-4688-98DF-89832A0C9025}" type="slidenum">
              <a:rPr lang="fr-FR" noProof="0" smtClean="0"/>
              <a:t>‹N°›</a:t>
            </a:fld>
            <a:endParaRPr lang="fr-FR" noProof="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cxnSp>
        <p:nvCxnSpPr>
          <p:cNvPr id="12" name="Connecteur droit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Espace réservé du texte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fr-FR" noProof="0"/>
              <a:t>20XX</a:t>
            </a:r>
          </a:p>
        </p:txBody>
      </p:sp>
      <p:cxnSp>
        <p:nvCxnSpPr>
          <p:cNvPr id="14" name="Connecteur droit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Espace réservé du texte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fr-FR" noProof="0"/>
              <a:t>Titre de l’élément 2</a:t>
            </a:r>
          </a:p>
        </p:txBody>
      </p:sp>
      <p:sp>
        <p:nvSpPr>
          <p:cNvPr id="36" name="Espace réservé du texte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fr-FR" noProof="0"/>
              <a:t>Titre de l’élément 3</a:t>
            </a:r>
          </a:p>
        </p:txBody>
      </p:sp>
      <p:sp>
        <p:nvSpPr>
          <p:cNvPr id="37" name="Espace réservé du texte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fr-FR" noProof="0"/>
              <a:t>Titre de l’élément 4</a:t>
            </a:r>
          </a:p>
        </p:txBody>
      </p:sp>
      <p:sp>
        <p:nvSpPr>
          <p:cNvPr id="38" name="Espace réservé du texte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fr-FR" noProof="0"/>
              <a:t>Titre de l’élément 5</a:t>
            </a:r>
          </a:p>
        </p:txBody>
      </p:sp>
      <p:sp>
        <p:nvSpPr>
          <p:cNvPr id="39" name="Espace réservé du texte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fr-FR" noProof="0"/>
              <a:t>Titre de l’élément 6</a:t>
            </a:r>
          </a:p>
        </p:txBody>
      </p:sp>
      <p:sp>
        <p:nvSpPr>
          <p:cNvPr id="40" name="Espace réservé du texte 3">
            <a:extLst>
              <a:ext uri="{FF2B5EF4-FFF2-40B4-BE49-F238E27FC236}">
                <a16:creationId xmlns:a16="http://schemas.microsoft.com/office/drawing/2014/main" id="{F84CD40D-D65C-419A-B22F-5633C9254F52}"/>
              </a:ext>
            </a:extLst>
          </p:cNvPr>
          <p:cNvSpPr>
            <a:spLocks noGrp="1"/>
          </p:cNvSpPr>
          <p:nvPr>
            <p:ph type="body" sz="half" idx="21" hasCustomPrompt="1"/>
          </p:nvPr>
        </p:nvSpPr>
        <p:spPr>
          <a:xfrm>
            <a:off x="928801" y="3059153"/>
            <a:ext cx="3256674" cy="499493"/>
          </a:xfrm>
        </p:spPr>
        <p:txBody>
          <a:bodyPr rtlCol="0">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fr-FR" noProof="0"/>
              <a:t>Modifiez les styles du texte du masque</a:t>
            </a:r>
          </a:p>
        </p:txBody>
      </p:sp>
      <p:sp>
        <p:nvSpPr>
          <p:cNvPr id="41" name="Espace réservé du texte 3">
            <a:extLst>
              <a:ext uri="{FF2B5EF4-FFF2-40B4-BE49-F238E27FC236}">
                <a16:creationId xmlns:a16="http://schemas.microsoft.com/office/drawing/2014/main" id="{4902ECF4-C668-49EA-AD7B-E0B3332DE48A}"/>
              </a:ext>
            </a:extLst>
          </p:cNvPr>
          <p:cNvSpPr>
            <a:spLocks noGrp="1"/>
          </p:cNvSpPr>
          <p:nvPr>
            <p:ph type="body" sz="half" idx="22" hasCustomPrompt="1"/>
          </p:nvPr>
        </p:nvSpPr>
        <p:spPr>
          <a:xfrm>
            <a:off x="4467663" y="3059153"/>
            <a:ext cx="3256674" cy="499493"/>
          </a:xfrm>
        </p:spPr>
        <p:txBody>
          <a:bodyPr rtlCol="0">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fr-FR" noProof="0"/>
              <a:t>Modifiez les styles du texte du masque</a:t>
            </a:r>
          </a:p>
        </p:txBody>
      </p:sp>
      <p:sp>
        <p:nvSpPr>
          <p:cNvPr id="42" name="Espace réservé du texte 3">
            <a:extLst>
              <a:ext uri="{FF2B5EF4-FFF2-40B4-BE49-F238E27FC236}">
                <a16:creationId xmlns:a16="http://schemas.microsoft.com/office/drawing/2014/main" id="{648A6F22-3F59-4E0F-BAE5-9B7E0D16D33F}"/>
              </a:ext>
            </a:extLst>
          </p:cNvPr>
          <p:cNvSpPr>
            <a:spLocks noGrp="1"/>
          </p:cNvSpPr>
          <p:nvPr>
            <p:ph type="body" sz="half" idx="23" hasCustomPrompt="1"/>
          </p:nvPr>
        </p:nvSpPr>
        <p:spPr>
          <a:xfrm>
            <a:off x="8006525" y="3059153"/>
            <a:ext cx="3256674" cy="499493"/>
          </a:xfrm>
        </p:spPr>
        <p:txBody>
          <a:bodyPr rtlCol="0">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fr-FR" noProof="0" dirty="0"/>
              <a:t>Modifiez les styles du texte du masque</a:t>
            </a:r>
          </a:p>
        </p:txBody>
      </p:sp>
      <p:sp>
        <p:nvSpPr>
          <p:cNvPr id="43" name="Espace réservé du texte 3">
            <a:extLst>
              <a:ext uri="{FF2B5EF4-FFF2-40B4-BE49-F238E27FC236}">
                <a16:creationId xmlns:a16="http://schemas.microsoft.com/office/drawing/2014/main" id="{5689CAE6-6963-412E-9DAD-B7B5AFC41DCF}"/>
              </a:ext>
            </a:extLst>
          </p:cNvPr>
          <p:cNvSpPr>
            <a:spLocks noGrp="1"/>
          </p:cNvSpPr>
          <p:nvPr>
            <p:ph type="body" sz="half" idx="24" hasCustomPrompt="1"/>
          </p:nvPr>
        </p:nvSpPr>
        <p:spPr>
          <a:xfrm>
            <a:off x="928801" y="5170358"/>
            <a:ext cx="3256674" cy="499493"/>
          </a:xfrm>
        </p:spPr>
        <p:txBody>
          <a:bodyPr rtlCol="0">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fr-FR" noProof="0"/>
              <a:t>Modifiez les styles du texte du masque</a:t>
            </a:r>
          </a:p>
        </p:txBody>
      </p:sp>
      <p:sp>
        <p:nvSpPr>
          <p:cNvPr id="44" name="Espace réservé du texte 3">
            <a:extLst>
              <a:ext uri="{FF2B5EF4-FFF2-40B4-BE49-F238E27FC236}">
                <a16:creationId xmlns:a16="http://schemas.microsoft.com/office/drawing/2014/main" id="{98D9757D-1411-42F4-AABD-CC173E4A038B}"/>
              </a:ext>
            </a:extLst>
          </p:cNvPr>
          <p:cNvSpPr>
            <a:spLocks noGrp="1"/>
          </p:cNvSpPr>
          <p:nvPr>
            <p:ph type="body" sz="half" idx="25" hasCustomPrompt="1"/>
          </p:nvPr>
        </p:nvSpPr>
        <p:spPr>
          <a:xfrm>
            <a:off x="4467663" y="5170358"/>
            <a:ext cx="3256674" cy="499493"/>
          </a:xfrm>
        </p:spPr>
        <p:txBody>
          <a:bodyPr rtlCol="0">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fr-FR" noProof="0"/>
              <a:t>Modifiez les styles du texte du masque</a:t>
            </a:r>
          </a:p>
        </p:txBody>
      </p:sp>
      <p:sp>
        <p:nvSpPr>
          <p:cNvPr id="45" name="Espace réservé du texte 3">
            <a:extLst>
              <a:ext uri="{FF2B5EF4-FFF2-40B4-BE49-F238E27FC236}">
                <a16:creationId xmlns:a16="http://schemas.microsoft.com/office/drawing/2014/main" id="{0590AA6E-50BC-4492-8B87-7D8D4A8A5E76}"/>
              </a:ext>
            </a:extLst>
          </p:cNvPr>
          <p:cNvSpPr>
            <a:spLocks noGrp="1"/>
          </p:cNvSpPr>
          <p:nvPr>
            <p:ph type="body" sz="half" idx="26" hasCustomPrompt="1"/>
          </p:nvPr>
        </p:nvSpPr>
        <p:spPr>
          <a:xfrm>
            <a:off x="8006525" y="5170358"/>
            <a:ext cx="3256674" cy="499493"/>
          </a:xfrm>
        </p:spPr>
        <p:txBody>
          <a:bodyPr rtlCol="0">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fr-FR" noProof="0" dirty="0"/>
              <a:t>Modifiez les styles du texte du masque</a:t>
            </a:r>
          </a:p>
        </p:txBody>
      </p:sp>
      <p:sp>
        <p:nvSpPr>
          <p:cNvPr id="47" name="Espace réservé d’image 46">
            <a:extLst>
              <a:ext uri="{FF2B5EF4-FFF2-40B4-BE49-F238E27FC236}">
                <a16:creationId xmlns:a16="http://schemas.microsoft.com/office/drawing/2014/main" id="{64786CCE-CCCC-4B2D-890D-9D719713DB79}"/>
              </a:ext>
            </a:extLst>
          </p:cNvPr>
          <p:cNvSpPr>
            <a:spLocks noGrp="1"/>
          </p:cNvSpPr>
          <p:nvPr>
            <p:ph type="pic" sz="quarter" idx="27" hasCustomPrompt="1"/>
          </p:nvPr>
        </p:nvSpPr>
        <p:spPr>
          <a:xfrm>
            <a:off x="977066" y="1757980"/>
            <a:ext cx="867600" cy="868680"/>
          </a:xfrm>
          <a:prstGeom prst="ellipse">
            <a:avLst/>
          </a:prstGeom>
          <a:noFill/>
          <a:ln w="19050">
            <a:noFill/>
          </a:ln>
        </p:spPr>
        <p:txBody>
          <a:bodyPr rtlCol="0" anchor="ctr" anchorCtr="0">
            <a:normAutofit/>
          </a:bodyPr>
          <a:lstStyle>
            <a:lvl1pPr marL="0" indent="0" algn="ctr">
              <a:buNone/>
              <a:defRPr sz="1200">
                <a:solidFill>
                  <a:schemeClr val="bg1"/>
                </a:solidFill>
              </a:defRPr>
            </a:lvl1pPr>
          </a:lstStyle>
          <a:p>
            <a:pPr rtl="0"/>
            <a:r>
              <a:rPr lang="fr-FR" noProof="0"/>
              <a:t>Cliquez sur l’icône pour ajouter une image</a:t>
            </a:r>
          </a:p>
        </p:txBody>
      </p:sp>
      <p:sp>
        <p:nvSpPr>
          <p:cNvPr id="48" name="Espace réservé d’image 46">
            <a:extLst>
              <a:ext uri="{FF2B5EF4-FFF2-40B4-BE49-F238E27FC236}">
                <a16:creationId xmlns:a16="http://schemas.microsoft.com/office/drawing/2014/main" id="{EB08972C-68CE-41CC-9351-3DD741E53936}"/>
              </a:ext>
            </a:extLst>
          </p:cNvPr>
          <p:cNvSpPr>
            <a:spLocks noGrp="1"/>
          </p:cNvSpPr>
          <p:nvPr>
            <p:ph type="pic" sz="quarter" idx="28" hasCustomPrompt="1"/>
          </p:nvPr>
        </p:nvSpPr>
        <p:spPr>
          <a:xfrm>
            <a:off x="4512376" y="1757980"/>
            <a:ext cx="867600" cy="868680"/>
          </a:xfrm>
          <a:prstGeom prst="ellipse">
            <a:avLst/>
          </a:prstGeom>
          <a:noFill/>
          <a:ln w="19050">
            <a:noFill/>
          </a:ln>
        </p:spPr>
        <p:txBody>
          <a:bodyPr rtlCol="0" anchor="ctr" anchorCtr="0">
            <a:normAutofit/>
          </a:bodyPr>
          <a:lstStyle>
            <a:lvl1pPr marL="0" indent="0" algn="ctr">
              <a:buNone/>
              <a:defRPr sz="1200">
                <a:solidFill>
                  <a:schemeClr val="bg1"/>
                </a:solidFill>
              </a:defRPr>
            </a:lvl1pPr>
          </a:lstStyle>
          <a:p>
            <a:pPr rtl="0"/>
            <a:r>
              <a:rPr lang="fr-FR" noProof="0"/>
              <a:t>Cliquez sur l’icône pour ajouter une image</a:t>
            </a:r>
          </a:p>
        </p:txBody>
      </p:sp>
      <p:sp>
        <p:nvSpPr>
          <p:cNvPr id="49" name="Espace réservé d’image 46">
            <a:extLst>
              <a:ext uri="{FF2B5EF4-FFF2-40B4-BE49-F238E27FC236}">
                <a16:creationId xmlns:a16="http://schemas.microsoft.com/office/drawing/2014/main" id="{6347D157-8108-4656-88F3-59B693C47F9B}"/>
              </a:ext>
            </a:extLst>
          </p:cNvPr>
          <p:cNvSpPr>
            <a:spLocks noGrp="1"/>
          </p:cNvSpPr>
          <p:nvPr>
            <p:ph type="pic" sz="quarter" idx="29" hasCustomPrompt="1"/>
          </p:nvPr>
        </p:nvSpPr>
        <p:spPr>
          <a:xfrm>
            <a:off x="8047686" y="1757980"/>
            <a:ext cx="867600" cy="868680"/>
          </a:xfrm>
          <a:prstGeom prst="ellipse">
            <a:avLst/>
          </a:prstGeom>
          <a:noFill/>
          <a:ln w="19050">
            <a:noFill/>
          </a:ln>
        </p:spPr>
        <p:txBody>
          <a:bodyPr rtlCol="0" anchor="ctr" anchorCtr="0">
            <a:normAutofit/>
          </a:bodyPr>
          <a:lstStyle>
            <a:lvl1pPr marL="0" indent="0" algn="ctr">
              <a:buNone/>
              <a:defRPr sz="1200">
                <a:solidFill>
                  <a:schemeClr val="bg1"/>
                </a:solidFill>
              </a:defRPr>
            </a:lvl1pPr>
          </a:lstStyle>
          <a:p>
            <a:pPr rtl="0"/>
            <a:r>
              <a:rPr lang="fr-FR" noProof="0"/>
              <a:t>Cliquez sur l’icône pour ajouter une image</a:t>
            </a:r>
          </a:p>
        </p:txBody>
      </p:sp>
      <p:sp>
        <p:nvSpPr>
          <p:cNvPr id="50" name="Espace réservé d’image 46">
            <a:extLst>
              <a:ext uri="{FF2B5EF4-FFF2-40B4-BE49-F238E27FC236}">
                <a16:creationId xmlns:a16="http://schemas.microsoft.com/office/drawing/2014/main" id="{B4548244-F89A-4EA8-9DB4-056E45B2FDF5}"/>
              </a:ext>
            </a:extLst>
          </p:cNvPr>
          <p:cNvSpPr>
            <a:spLocks noGrp="1"/>
          </p:cNvSpPr>
          <p:nvPr>
            <p:ph type="pic" sz="quarter" idx="30" hasCustomPrompt="1"/>
          </p:nvPr>
        </p:nvSpPr>
        <p:spPr>
          <a:xfrm>
            <a:off x="977066" y="3890091"/>
            <a:ext cx="867600" cy="868680"/>
          </a:xfrm>
          <a:prstGeom prst="ellipse">
            <a:avLst/>
          </a:prstGeom>
          <a:noFill/>
          <a:ln w="19050">
            <a:noFill/>
          </a:ln>
        </p:spPr>
        <p:txBody>
          <a:bodyPr rtlCol="0" anchor="ctr" anchorCtr="0">
            <a:normAutofit/>
          </a:bodyPr>
          <a:lstStyle>
            <a:lvl1pPr marL="0" indent="0" algn="ctr">
              <a:buNone/>
              <a:defRPr sz="1200">
                <a:solidFill>
                  <a:schemeClr val="bg1"/>
                </a:solidFill>
              </a:defRPr>
            </a:lvl1pPr>
          </a:lstStyle>
          <a:p>
            <a:pPr rtl="0"/>
            <a:r>
              <a:rPr lang="fr-FR" noProof="0"/>
              <a:t>Cliquez sur l’icône pour ajouter une image</a:t>
            </a:r>
          </a:p>
        </p:txBody>
      </p:sp>
      <p:sp>
        <p:nvSpPr>
          <p:cNvPr id="51" name="Espace réservé d’image 46">
            <a:extLst>
              <a:ext uri="{FF2B5EF4-FFF2-40B4-BE49-F238E27FC236}">
                <a16:creationId xmlns:a16="http://schemas.microsoft.com/office/drawing/2014/main" id="{6B46EEEA-383D-42CD-ABFC-86BD330E07A0}"/>
              </a:ext>
            </a:extLst>
          </p:cNvPr>
          <p:cNvSpPr>
            <a:spLocks noGrp="1"/>
          </p:cNvSpPr>
          <p:nvPr>
            <p:ph type="pic" sz="quarter" idx="31" hasCustomPrompt="1"/>
          </p:nvPr>
        </p:nvSpPr>
        <p:spPr>
          <a:xfrm>
            <a:off x="4512376" y="3890091"/>
            <a:ext cx="867600" cy="868680"/>
          </a:xfrm>
          <a:prstGeom prst="ellipse">
            <a:avLst/>
          </a:prstGeom>
          <a:noFill/>
          <a:ln w="19050">
            <a:noFill/>
          </a:ln>
        </p:spPr>
        <p:txBody>
          <a:bodyPr rtlCol="0" anchor="ctr" anchorCtr="0">
            <a:normAutofit/>
          </a:bodyPr>
          <a:lstStyle>
            <a:lvl1pPr marL="0" indent="0" algn="ctr">
              <a:buNone/>
              <a:defRPr sz="1200">
                <a:solidFill>
                  <a:schemeClr val="bg1"/>
                </a:solidFill>
              </a:defRPr>
            </a:lvl1pPr>
          </a:lstStyle>
          <a:p>
            <a:pPr rtl="0"/>
            <a:r>
              <a:rPr lang="fr-FR" noProof="0"/>
              <a:t>Cliquez sur l’icône pour ajouter une image</a:t>
            </a:r>
          </a:p>
        </p:txBody>
      </p:sp>
      <p:sp>
        <p:nvSpPr>
          <p:cNvPr id="52" name="Espace réservé d’image 46">
            <a:extLst>
              <a:ext uri="{FF2B5EF4-FFF2-40B4-BE49-F238E27FC236}">
                <a16:creationId xmlns:a16="http://schemas.microsoft.com/office/drawing/2014/main" id="{DF75483C-CE05-4E90-8A93-D04244423927}"/>
              </a:ext>
            </a:extLst>
          </p:cNvPr>
          <p:cNvSpPr>
            <a:spLocks noGrp="1"/>
          </p:cNvSpPr>
          <p:nvPr>
            <p:ph type="pic" sz="quarter" idx="32" hasCustomPrompt="1"/>
          </p:nvPr>
        </p:nvSpPr>
        <p:spPr>
          <a:xfrm>
            <a:off x="8047686" y="3890091"/>
            <a:ext cx="867600" cy="868680"/>
          </a:xfrm>
          <a:prstGeom prst="ellipse">
            <a:avLst/>
          </a:prstGeom>
          <a:noFill/>
          <a:ln w="19050">
            <a:noFill/>
          </a:ln>
        </p:spPr>
        <p:txBody>
          <a:bodyPr rtlCol="0" anchor="ctr" anchorCtr="0">
            <a:normAutofit/>
          </a:bodyPr>
          <a:lstStyle>
            <a:lvl1pPr marL="0" indent="0" algn="ctr">
              <a:buNone/>
              <a:defRPr sz="1200">
                <a:solidFill>
                  <a:schemeClr val="bg1"/>
                </a:solidFill>
              </a:defRPr>
            </a:lvl1pPr>
          </a:lstStyle>
          <a:p>
            <a:pPr rtl="0"/>
            <a:r>
              <a:rPr lang="fr-FR" noProof="0"/>
              <a:t>Cliquez sur l’icône pour ajouter une image</a:t>
            </a:r>
          </a:p>
        </p:txBody>
      </p:sp>
    </p:spTree>
    <p:extLst>
      <p:ext uri="{BB962C8B-B14F-4D97-AF65-F5344CB8AC3E}">
        <p14:creationId xmlns:p14="http://schemas.microsoft.com/office/powerpoint/2010/main" val="22366014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Vue d’ensemble">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427B840-CC27-4923-A00E-7899AF7A4460}"/>
              </a:ext>
            </a:extLst>
          </p:cNvPr>
          <p:cNvSpPr/>
          <p:nvPr userDrawn="1"/>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rtlCol="0"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pPr rtl="0"/>
            <a:r>
              <a:rPr lang="fr-FR" noProof="0"/>
              <a:t>DIAPOSITIVE VUE D’ENSEMBLE</a:t>
            </a:r>
          </a:p>
        </p:txBody>
      </p:sp>
      <p:sp>
        <p:nvSpPr>
          <p:cNvPr id="4" name="Espace réservé du texte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452709"/>
            <a:ext cx="3256674" cy="499493"/>
          </a:xfrm>
        </p:spPr>
        <p:txBody>
          <a:bodyPr rtlCol="0">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fr-FR" noProof="0"/>
              <a:t>Titre de l’élément 1</a:t>
            </a:r>
          </a:p>
        </p:txBody>
      </p:sp>
      <p:sp>
        <p:nvSpPr>
          <p:cNvPr id="5" name="Espace réservé de la date 4">
            <a:extLst>
              <a:ext uri="{FF2B5EF4-FFF2-40B4-BE49-F238E27FC236}">
                <a16:creationId xmlns:a16="http://schemas.microsoft.com/office/drawing/2014/main" id="{0B4BC91B-2A3F-445A-9C91-9BF7826133E6}"/>
              </a:ext>
            </a:extLst>
          </p:cNvPr>
          <p:cNvSpPr>
            <a:spLocks noGrp="1"/>
          </p:cNvSpPr>
          <p:nvPr>
            <p:ph type="dt" sz="half" idx="10"/>
          </p:nvPr>
        </p:nvSpPr>
        <p:spPr/>
        <p:txBody>
          <a:bodyPr rtlCol="0"/>
          <a:lstStyle/>
          <a:p>
            <a:pPr rtl="0"/>
            <a:fld id="{67438E66-D95C-4298-B44E-22EAED0E301A}" type="datetime1">
              <a:rPr lang="fr-FR" noProof="0" smtClean="0"/>
              <a:t>05/01/2023</a:t>
            </a:fld>
            <a:endParaRPr lang="fr-FR" noProof="0"/>
          </a:p>
        </p:txBody>
      </p:sp>
      <p:sp>
        <p:nvSpPr>
          <p:cNvPr id="6" name="Espace réservé du pied de page 5">
            <a:extLst>
              <a:ext uri="{FF2B5EF4-FFF2-40B4-BE49-F238E27FC236}">
                <a16:creationId xmlns:a16="http://schemas.microsoft.com/office/drawing/2014/main" id="{FBF24CAE-7220-4370-B793-B9D4AA1A3A55}"/>
              </a:ext>
            </a:extLst>
          </p:cNvPr>
          <p:cNvSpPr>
            <a:spLocks noGrp="1"/>
          </p:cNvSpPr>
          <p:nvPr>
            <p:ph type="ftr" sz="quarter" idx="11"/>
          </p:nvPr>
        </p:nvSpPr>
        <p:spPr/>
        <p:txBody>
          <a:bodyPr rtlCol="0"/>
          <a:lstStyle/>
          <a:p>
            <a:pPr rtl="0"/>
            <a:r>
              <a:rPr lang="fr-FR" noProof="0"/>
              <a:t>2022/2023</a:t>
            </a:r>
          </a:p>
        </p:txBody>
      </p:sp>
      <p:sp>
        <p:nvSpPr>
          <p:cNvPr id="7" name="Espace réservé du numéro de diapositive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rtlCol="0"/>
          <a:lstStyle/>
          <a:p>
            <a:pPr rtl="0"/>
            <a:fld id="{95CBEC59-7FF9-4688-98DF-89832A0C9025}" type="slidenum">
              <a:rPr lang="fr-FR" noProof="0" smtClean="0"/>
              <a:t>‹N°›</a:t>
            </a:fld>
            <a:endParaRPr lang="fr-FR" noProof="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solidFill>
                <a:schemeClr val="bg2"/>
              </a:solidFill>
            </a:endParaRPr>
          </a:p>
        </p:txBody>
      </p:sp>
      <p:cxnSp>
        <p:nvCxnSpPr>
          <p:cNvPr id="12" name="Connecteur droit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Espace réservé du texte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accent1"/>
                </a:solidFill>
              </a:defRPr>
            </a:lvl1pPr>
          </a:lstStyle>
          <a:p>
            <a:pPr lvl="0" rtl="0"/>
            <a:r>
              <a:rPr lang="fr-FR" noProof="0"/>
              <a:t>20XX</a:t>
            </a:r>
          </a:p>
        </p:txBody>
      </p:sp>
      <p:cxnSp>
        <p:nvCxnSpPr>
          <p:cNvPr id="14" name="Connecteur droit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Espace réservé du texte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452709"/>
            <a:ext cx="3256674" cy="499493"/>
          </a:xfrm>
        </p:spPr>
        <p:txBody>
          <a:bodyPr rtlCol="0">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fr-FR" noProof="0"/>
              <a:t>Titre de l’élément 2</a:t>
            </a:r>
          </a:p>
        </p:txBody>
      </p:sp>
      <p:sp>
        <p:nvSpPr>
          <p:cNvPr id="36" name="Espace réservé du texte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452709"/>
            <a:ext cx="3256674" cy="499493"/>
          </a:xfrm>
        </p:spPr>
        <p:txBody>
          <a:bodyPr rtlCol="0">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fr-FR" noProof="0"/>
              <a:t>Titre de l’élément 3</a:t>
            </a:r>
          </a:p>
        </p:txBody>
      </p:sp>
      <p:sp>
        <p:nvSpPr>
          <p:cNvPr id="37" name="Espace réservé du texte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563914"/>
            <a:ext cx="3256674" cy="499493"/>
          </a:xfrm>
        </p:spPr>
        <p:txBody>
          <a:bodyPr rtlCol="0">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fr-FR" noProof="0"/>
              <a:t>Titre de l’élément 4</a:t>
            </a:r>
          </a:p>
        </p:txBody>
      </p:sp>
      <p:sp>
        <p:nvSpPr>
          <p:cNvPr id="38" name="Espace réservé du texte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563914"/>
            <a:ext cx="3256674" cy="499493"/>
          </a:xfrm>
        </p:spPr>
        <p:txBody>
          <a:bodyPr rtlCol="0">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fr-FR" noProof="0"/>
              <a:t>Titre de l’élément 5</a:t>
            </a:r>
          </a:p>
        </p:txBody>
      </p:sp>
      <p:sp>
        <p:nvSpPr>
          <p:cNvPr id="39" name="Espace réservé du texte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563914"/>
            <a:ext cx="3256674" cy="499493"/>
          </a:xfrm>
        </p:spPr>
        <p:txBody>
          <a:bodyPr rtlCol="0">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fr-FR" noProof="0"/>
              <a:t>Titre de l’élément 6</a:t>
            </a:r>
          </a:p>
        </p:txBody>
      </p:sp>
      <p:sp>
        <p:nvSpPr>
          <p:cNvPr id="40" name="Espace réservé du texte 3">
            <a:extLst>
              <a:ext uri="{FF2B5EF4-FFF2-40B4-BE49-F238E27FC236}">
                <a16:creationId xmlns:a16="http://schemas.microsoft.com/office/drawing/2014/main" id="{F84CD40D-D65C-419A-B22F-5633C9254F52}"/>
              </a:ext>
            </a:extLst>
          </p:cNvPr>
          <p:cNvSpPr>
            <a:spLocks noGrp="1"/>
          </p:cNvSpPr>
          <p:nvPr>
            <p:ph type="body" sz="half" idx="21" hasCustomPrompt="1"/>
          </p:nvPr>
        </p:nvSpPr>
        <p:spPr>
          <a:xfrm>
            <a:off x="928801" y="2876273"/>
            <a:ext cx="3256674" cy="499493"/>
          </a:xfrm>
        </p:spPr>
        <p:txBody>
          <a:bodyPr rtlCol="0">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fr-FR" noProof="0"/>
              <a:t>Modifiez les styles du texte du masque</a:t>
            </a:r>
          </a:p>
        </p:txBody>
      </p:sp>
      <p:sp>
        <p:nvSpPr>
          <p:cNvPr id="41" name="Espace réservé du texte 3">
            <a:extLst>
              <a:ext uri="{FF2B5EF4-FFF2-40B4-BE49-F238E27FC236}">
                <a16:creationId xmlns:a16="http://schemas.microsoft.com/office/drawing/2014/main" id="{4902ECF4-C668-49EA-AD7B-E0B3332DE48A}"/>
              </a:ext>
            </a:extLst>
          </p:cNvPr>
          <p:cNvSpPr>
            <a:spLocks noGrp="1"/>
          </p:cNvSpPr>
          <p:nvPr>
            <p:ph type="body" sz="half" idx="22" hasCustomPrompt="1"/>
          </p:nvPr>
        </p:nvSpPr>
        <p:spPr>
          <a:xfrm>
            <a:off x="4467663" y="2876273"/>
            <a:ext cx="3256674" cy="499493"/>
          </a:xfrm>
        </p:spPr>
        <p:txBody>
          <a:bodyPr rtlCol="0">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fr-FR" noProof="0"/>
              <a:t>Modifiez les styles du texte du masque</a:t>
            </a:r>
          </a:p>
        </p:txBody>
      </p:sp>
      <p:sp>
        <p:nvSpPr>
          <p:cNvPr id="42" name="Espace réservé du texte 3">
            <a:extLst>
              <a:ext uri="{FF2B5EF4-FFF2-40B4-BE49-F238E27FC236}">
                <a16:creationId xmlns:a16="http://schemas.microsoft.com/office/drawing/2014/main" id="{648A6F22-3F59-4E0F-BAE5-9B7E0D16D33F}"/>
              </a:ext>
            </a:extLst>
          </p:cNvPr>
          <p:cNvSpPr>
            <a:spLocks noGrp="1"/>
          </p:cNvSpPr>
          <p:nvPr>
            <p:ph type="body" sz="half" idx="23" hasCustomPrompt="1"/>
          </p:nvPr>
        </p:nvSpPr>
        <p:spPr>
          <a:xfrm>
            <a:off x="8006525" y="2876273"/>
            <a:ext cx="3256674" cy="499493"/>
          </a:xfrm>
        </p:spPr>
        <p:txBody>
          <a:bodyPr rtlCol="0">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fr-FR" noProof="0"/>
              <a:t>Modifiez les styles du texte du masque</a:t>
            </a:r>
          </a:p>
        </p:txBody>
      </p:sp>
      <p:sp>
        <p:nvSpPr>
          <p:cNvPr id="43" name="Espace réservé du texte 3">
            <a:extLst>
              <a:ext uri="{FF2B5EF4-FFF2-40B4-BE49-F238E27FC236}">
                <a16:creationId xmlns:a16="http://schemas.microsoft.com/office/drawing/2014/main" id="{5689CAE6-6963-412E-9DAD-B7B5AFC41DCF}"/>
              </a:ext>
            </a:extLst>
          </p:cNvPr>
          <p:cNvSpPr>
            <a:spLocks noGrp="1"/>
          </p:cNvSpPr>
          <p:nvPr>
            <p:ph type="body" sz="half" idx="24" hasCustomPrompt="1"/>
          </p:nvPr>
        </p:nvSpPr>
        <p:spPr>
          <a:xfrm>
            <a:off x="928801" y="4987478"/>
            <a:ext cx="3256674" cy="499493"/>
          </a:xfrm>
        </p:spPr>
        <p:txBody>
          <a:bodyPr rtlCol="0">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fr-FR" noProof="0"/>
              <a:t>Modifiez les styles du texte du masque</a:t>
            </a:r>
          </a:p>
        </p:txBody>
      </p:sp>
      <p:sp>
        <p:nvSpPr>
          <p:cNvPr id="44" name="Espace réservé du texte 3">
            <a:extLst>
              <a:ext uri="{FF2B5EF4-FFF2-40B4-BE49-F238E27FC236}">
                <a16:creationId xmlns:a16="http://schemas.microsoft.com/office/drawing/2014/main" id="{98D9757D-1411-42F4-AABD-CC173E4A038B}"/>
              </a:ext>
            </a:extLst>
          </p:cNvPr>
          <p:cNvSpPr>
            <a:spLocks noGrp="1"/>
          </p:cNvSpPr>
          <p:nvPr>
            <p:ph type="body" sz="half" idx="25" hasCustomPrompt="1"/>
          </p:nvPr>
        </p:nvSpPr>
        <p:spPr>
          <a:xfrm>
            <a:off x="4467663" y="4987478"/>
            <a:ext cx="3256674" cy="499493"/>
          </a:xfrm>
        </p:spPr>
        <p:txBody>
          <a:bodyPr rtlCol="0">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fr-FR" noProof="0"/>
              <a:t>Modifiez les styles du texte du masque</a:t>
            </a:r>
          </a:p>
        </p:txBody>
      </p:sp>
      <p:sp>
        <p:nvSpPr>
          <p:cNvPr id="45" name="Espace réservé du texte 3">
            <a:extLst>
              <a:ext uri="{FF2B5EF4-FFF2-40B4-BE49-F238E27FC236}">
                <a16:creationId xmlns:a16="http://schemas.microsoft.com/office/drawing/2014/main" id="{0590AA6E-50BC-4492-8B87-7D8D4A8A5E76}"/>
              </a:ext>
            </a:extLst>
          </p:cNvPr>
          <p:cNvSpPr>
            <a:spLocks noGrp="1"/>
          </p:cNvSpPr>
          <p:nvPr>
            <p:ph type="body" sz="half" idx="26" hasCustomPrompt="1"/>
          </p:nvPr>
        </p:nvSpPr>
        <p:spPr>
          <a:xfrm>
            <a:off x="8006525" y="4987478"/>
            <a:ext cx="3256674" cy="499493"/>
          </a:xfrm>
        </p:spPr>
        <p:txBody>
          <a:bodyPr rtlCol="0">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fr-FR" noProof="0"/>
              <a:t>Modifiez les styles du texte du masque</a:t>
            </a:r>
          </a:p>
        </p:txBody>
      </p:sp>
      <p:sp>
        <p:nvSpPr>
          <p:cNvPr id="47" name="Espace réservé d’image 46">
            <a:extLst>
              <a:ext uri="{FF2B5EF4-FFF2-40B4-BE49-F238E27FC236}">
                <a16:creationId xmlns:a16="http://schemas.microsoft.com/office/drawing/2014/main" id="{64786CCE-CCCC-4B2D-890D-9D719713DB79}"/>
              </a:ext>
            </a:extLst>
          </p:cNvPr>
          <p:cNvSpPr>
            <a:spLocks noGrp="1"/>
          </p:cNvSpPr>
          <p:nvPr>
            <p:ph type="pic" sz="quarter" idx="27" hasCustomPrompt="1"/>
          </p:nvPr>
        </p:nvSpPr>
        <p:spPr>
          <a:xfrm>
            <a:off x="1041234" y="1575100"/>
            <a:ext cx="867600" cy="868680"/>
          </a:xfrm>
          <a:prstGeom prst="ellipse">
            <a:avLst/>
          </a:prstGeom>
          <a:ln w="19050">
            <a:gradFill flip="none" rotWithShape="1">
              <a:gsLst>
                <a:gs pos="0">
                  <a:schemeClr val="bg2"/>
                </a:gs>
                <a:gs pos="100000">
                  <a:schemeClr val="accent1"/>
                </a:gs>
              </a:gsLst>
              <a:lin ang="0" scaled="1"/>
              <a:tileRect/>
            </a:gradFill>
          </a:ln>
        </p:spPr>
        <p:txBody>
          <a:bodyPr rtlCol="0" anchor="ctr" anchorCtr="0">
            <a:normAutofit/>
          </a:bodyPr>
          <a:lstStyle>
            <a:lvl1pPr marL="0" indent="0" algn="ctr">
              <a:buNone/>
              <a:defRPr sz="1200">
                <a:solidFill>
                  <a:schemeClr val="tx1">
                    <a:lumMod val="75000"/>
                    <a:lumOff val="25000"/>
                  </a:schemeClr>
                </a:solidFill>
              </a:defRPr>
            </a:lvl1pPr>
          </a:lstStyle>
          <a:p>
            <a:pPr rtl="0"/>
            <a:r>
              <a:rPr lang="fr-FR" noProof="0"/>
              <a:t>Cliquez sur l’icône pour ajouter une image</a:t>
            </a:r>
          </a:p>
        </p:txBody>
      </p:sp>
      <p:sp>
        <p:nvSpPr>
          <p:cNvPr id="48" name="Espace réservé d’image 46">
            <a:extLst>
              <a:ext uri="{FF2B5EF4-FFF2-40B4-BE49-F238E27FC236}">
                <a16:creationId xmlns:a16="http://schemas.microsoft.com/office/drawing/2014/main" id="{EB08972C-68CE-41CC-9351-3DD741E53936}"/>
              </a:ext>
            </a:extLst>
          </p:cNvPr>
          <p:cNvSpPr>
            <a:spLocks noGrp="1"/>
          </p:cNvSpPr>
          <p:nvPr>
            <p:ph type="pic" sz="quarter" idx="28" hasCustomPrompt="1"/>
          </p:nvPr>
        </p:nvSpPr>
        <p:spPr>
          <a:xfrm>
            <a:off x="4576544" y="1575100"/>
            <a:ext cx="867600" cy="868680"/>
          </a:xfrm>
          <a:prstGeom prst="ellipse">
            <a:avLst/>
          </a:prstGeom>
          <a:ln w="19050">
            <a:gradFill flip="none" rotWithShape="1">
              <a:gsLst>
                <a:gs pos="0">
                  <a:schemeClr val="bg2"/>
                </a:gs>
                <a:gs pos="100000">
                  <a:schemeClr val="accent1"/>
                </a:gs>
              </a:gsLst>
              <a:lin ang="0" scaled="1"/>
              <a:tileRect/>
            </a:gradFill>
          </a:ln>
        </p:spPr>
        <p:txBody>
          <a:bodyPr rtlCol="0" anchor="ctr" anchorCtr="0">
            <a:normAutofit/>
          </a:bodyPr>
          <a:lstStyle>
            <a:lvl1pPr marL="0" indent="0" algn="ctr">
              <a:buNone/>
              <a:defRPr sz="1200">
                <a:solidFill>
                  <a:schemeClr val="tx1">
                    <a:lumMod val="75000"/>
                    <a:lumOff val="25000"/>
                  </a:schemeClr>
                </a:solidFill>
              </a:defRPr>
            </a:lvl1pPr>
          </a:lstStyle>
          <a:p>
            <a:pPr rtl="0"/>
            <a:r>
              <a:rPr lang="fr-FR" noProof="0"/>
              <a:t>Cliquez sur l’icône pour ajouter une image</a:t>
            </a:r>
          </a:p>
        </p:txBody>
      </p:sp>
      <p:sp>
        <p:nvSpPr>
          <p:cNvPr id="49" name="Espace réservé d’image 46">
            <a:extLst>
              <a:ext uri="{FF2B5EF4-FFF2-40B4-BE49-F238E27FC236}">
                <a16:creationId xmlns:a16="http://schemas.microsoft.com/office/drawing/2014/main" id="{6347D157-8108-4656-88F3-59B693C47F9B}"/>
              </a:ext>
            </a:extLst>
          </p:cNvPr>
          <p:cNvSpPr>
            <a:spLocks noGrp="1"/>
          </p:cNvSpPr>
          <p:nvPr>
            <p:ph type="pic" sz="quarter" idx="29" hasCustomPrompt="1"/>
          </p:nvPr>
        </p:nvSpPr>
        <p:spPr>
          <a:xfrm>
            <a:off x="8111854" y="1575100"/>
            <a:ext cx="867600" cy="868680"/>
          </a:xfrm>
          <a:prstGeom prst="ellipse">
            <a:avLst/>
          </a:prstGeom>
          <a:ln w="19050">
            <a:gradFill flip="none" rotWithShape="1">
              <a:gsLst>
                <a:gs pos="0">
                  <a:schemeClr val="bg2"/>
                </a:gs>
                <a:gs pos="100000">
                  <a:schemeClr val="accent1"/>
                </a:gs>
              </a:gsLst>
              <a:lin ang="0" scaled="1"/>
              <a:tileRect/>
            </a:gradFill>
          </a:ln>
        </p:spPr>
        <p:txBody>
          <a:bodyPr rtlCol="0" anchor="ctr" anchorCtr="0">
            <a:normAutofit/>
          </a:bodyPr>
          <a:lstStyle>
            <a:lvl1pPr marL="0" indent="0" algn="ctr">
              <a:buNone/>
              <a:defRPr sz="1200">
                <a:solidFill>
                  <a:schemeClr val="tx1">
                    <a:lumMod val="75000"/>
                    <a:lumOff val="25000"/>
                  </a:schemeClr>
                </a:solidFill>
              </a:defRPr>
            </a:lvl1pPr>
          </a:lstStyle>
          <a:p>
            <a:pPr rtl="0"/>
            <a:r>
              <a:rPr lang="fr-FR" noProof="0"/>
              <a:t>Cliquez sur l’icône pour ajouter une image</a:t>
            </a:r>
          </a:p>
        </p:txBody>
      </p:sp>
      <p:sp>
        <p:nvSpPr>
          <p:cNvPr id="50" name="Espace réservé d’image 46">
            <a:extLst>
              <a:ext uri="{FF2B5EF4-FFF2-40B4-BE49-F238E27FC236}">
                <a16:creationId xmlns:a16="http://schemas.microsoft.com/office/drawing/2014/main" id="{B4548244-F89A-4EA8-9DB4-056E45B2FDF5}"/>
              </a:ext>
            </a:extLst>
          </p:cNvPr>
          <p:cNvSpPr>
            <a:spLocks noGrp="1"/>
          </p:cNvSpPr>
          <p:nvPr>
            <p:ph type="pic" sz="quarter" idx="30" hasCustomPrompt="1"/>
          </p:nvPr>
        </p:nvSpPr>
        <p:spPr>
          <a:xfrm>
            <a:off x="1041234" y="3707211"/>
            <a:ext cx="867600" cy="868680"/>
          </a:xfrm>
          <a:prstGeom prst="ellipse">
            <a:avLst/>
          </a:prstGeom>
          <a:ln w="19050">
            <a:gradFill flip="none" rotWithShape="1">
              <a:gsLst>
                <a:gs pos="0">
                  <a:schemeClr val="bg2"/>
                </a:gs>
                <a:gs pos="100000">
                  <a:schemeClr val="accent1"/>
                </a:gs>
              </a:gsLst>
              <a:lin ang="0" scaled="1"/>
              <a:tileRect/>
            </a:gradFill>
          </a:ln>
        </p:spPr>
        <p:txBody>
          <a:bodyPr rtlCol="0" anchor="ctr" anchorCtr="0">
            <a:normAutofit/>
          </a:bodyPr>
          <a:lstStyle>
            <a:lvl1pPr marL="0" indent="0" algn="ctr">
              <a:buNone/>
              <a:defRPr sz="1200">
                <a:solidFill>
                  <a:schemeClr val="tx1">
                    <a:lumMod val="75000"/>
                    <a:lumOff val="25000"/>
                  </a:schemeClr>
                </a:solidFill>
              </a:defRPr>
            </a:lvl1pPr>
          </a:lstStyle>
          <a:p>
            <a:pPr rtl="0"/>
            <a:r>
              <a:rPr lang="fr-FR" noProof="0"/>
              <a:t>Cliquez sur l’icône pour ajouter une image</a:t>
            </a:r>
          </a:p>
        </p:txBody>
      </p:sp>
      <p:sp>
        <p:nvSpPr>
          <p:cNvPr id="51" name="Espace réservé d’image 46">
            <a:extLst>
              <a:ext uri="{FF2B5EF4-FFF2-40B4-BE49-F238E27FC236}">
                <a16:creationId xmlns:a16="http://schemas.microsoft.com/office/drawing/2014/main" id="{6B46EEEA-383D-42CD-ABFC-86BD330E07A0}"/>
              </a:ext>
            </a:extLst>
          </p:cNvPr>
          <p:cNvSpPr>
            <a:spLocks noGrp="1"/>
          </p:cNvSpPr>
          <p:nvPr>
            <p:ph type="pic" sz="quarter" idx="31" hasCustomPrompt="1"/>
          </p:nvPr>
        </p:nvSpPr>
        <p:spPr>
          <a:xfrm>
            <a:off x="4576544" y="3707211"/>
            <a:ext cx="867600" cy="868680"/>
          </a:xfrm>
          <a:prstGeom prst="ellipse">
            <a:avLst/>
          </a:prstGeom>
          <a:ln w="19050">
            <a:gradFill flip="none" rotWithShape="1">
              <a:gsLst>
                <a:gs pos="0">
                  <a:schemeClr val="bg2"/>
                </a:gs>
                <a:gs pos="100000">
                  <a:schemeClr val="accent1"/>
                </a:gs>
              </a:gsLst>
              <a:lin ang="0" scaled="1"/>
              <a:tileRect/>
            </a:gradFill>
          </a:ln>
        </p:spPr>
        <p:txBody>
          <a:bodyPr rtlCol="0" anchor="ctr" anchorCtr="0">
            <a:normAutofit/>
          </a:bodyPr>
          <a:lstStyle>
            <a:lvl1pPr marL="0" indent="0" algn="ctr">
              <a:buNone/>
              <a:defRPr sz="1200">
                <a:solidFill>
                  <a:schemeClr val="tx1">
                    <a:lumMod val="75000"/>
                    <a:lumOff val="25000"/>
                  </a:schemeClr>
                </a:solidFill>
              </a:defRPr>
            </a:lvl1pPr>
          </a:lstStyle>
          <a:p>
            <a:pPr rtl="0"/>
            <a:r>
              <a:rPr lang="fr-FR" noProof="0"/>
              <a:t>Cliquez sur l’icône pour ajouter une image</a:t>
            </a:r>
          </a:p>
        </p:txBody>
      </p:sp>
      <p:sp>
        <p:nvSpPr>
          <p:cNvPr id="52" name="Espace réservé d’image 46">
            <a:extLst>
              <a:ext uri="{FF2B5EF4-FFF2-40B4-BE49-F238E27FC236}">
                <a16:creationId xmlns:a16="http://schemas.microsoft.com/office/drawing/2014/main" id="{DF75483C-CE05-4E90-8A93-D04244423927}"/>
              </a:ext>
            </a:extLst>
          </p:cNvPr>
          <p:cNvSpPr>
            <a:spLocks noGrp="1"/>
          </p:cNvSpPr>
          <p:nvPr>
            <p:ph type="pic" sz="quarter" idx="32" hasCustomPrompt="1"/>
          </p:nvPr>
        </p:nvSpPr>
        <p:spPr>
          <a:xfrm>
            <a:off x="8111854" y="3707211"/>
            <a:ext cx="867600" cy="868680"/>
          </a:xfrm>
          <a:prstGeom prst="ellipse">
            <a:avLst/>
          </a:prstGeom>
          <a:ln w="19050">
            <a:gradFill flip="none" rotWithShape="1">
              <a:gsLst>
                <a:gs pos="0">
                  <a:schemeClr val="bg2"/>
                </a:gs>
                <a:gs pos="100000">
                  <a:schemeClr val="accent1"/>
                </a:gs>
              </a:gsLst>
              <a:lin ang="0" scaled="1"/>
              <a:tileRect/>
            </a:gradFill>
          </a:ln>
        </p:spPr>
        <p:txBody>
          <a:bodyPr rtlCol="0" anchor="ctr" anchorCtr="0">
            <a:normAutofit/>
          </a:bodyPr>
          <a:lstStyle>
            <a:lvl1pPr marL="0" indent="0" algn="ctr">
              <a:buNone/>
              <a:defRPr sz="1200">
                <a:solidFill>
                  <a:schemeClr val="tx1">
                    <a:lumMod val="75000"/>
                    <a:lumOff val="25000"/>
                  </a:schemeClr>
                </a:solidFill>
              </a:defRPr>
            </a:lvl1pPr>
          </a:lstStyle>
          <a:p>
            <a:pPr rtl="0"/>
            <a:r>
              <a:rPr lang="fr-FR" noProof="0"/>
              <a:t>Cliquez sur l’icône pour ajouter une image</a:t>
            </a:r>
          </a:p>
        </p:txBody>
      </p:sp>
    </p:spTree>
    <p:extLst>
      <p:ext uri="{BB962C8B-B14F-4D97-AF65-F5344CB8AC3E}">
        <p14:creationId xmlns:p14="http://schemas.microsoft.com/office/powerpoint/2010/main" val="3260961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Vue d’ensem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0994831-EE46-4DEA-9077-4FEBBCD60EB3}"/>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rtlCol="0" anchor="b">
            <a:noAutofit/>
          </a:bodyPr>
          <a:lstStyle>
            <a:lvl1pPr>
              <a:defRPr lang="en-US" sz="4000" b="1" kern="1200" dirty="0">
                <a:solidFill>
                  <a:schemeClr val="bg1"/>
                </a:solidFill>
                <a:latin typeface="+mj-lt"/>
                <a:ea typeface="+mj-ea"/>
                <a:cs typeface="+mj-cs"/>
              </a:defRPr>
            </a:lvl1pPr>
          </a:lstStyle>
          <a:p>
            <a:pPr rtl="0"/>
            <a:r>
              <a:rPr lang="fr-FR" noProof="0"/>
              <a:t>DIAPOSITIVE VUE D’ENSEMBLE</a:t>
            </a:r>
          </a:p>
        </p:txBody>
      </p:sp>
      <p:sp>
        <p:nvSpPr>
          <p:cNvPr id="4" name="Espace réservé du texte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fr-FR" noProof="0"/>
              <a:t>Titre de l’élément 1</a:t>
            </a:r>
          </a:p>
        </p:txBody>
      </p:sp>
      <p:sp>
        <p:nvSpPr>
          <p:cNvPr id="5" name="Espace réservé de la date 4">
            <a:extLst>
              <a:ext uri="{FF2B5EF4-FFF2-40B4-BE49-F238E27FC236}">
                <a16:creationId xmlns:a16="http://schemas.microsoft.com/office/drawing/2014/main" id="{0B4BC91B-2A3F-445A-9C91-9BF7826133E6}"/>
              </a:ext>
            </a:extLst>
          </p:cNvPr>
          <p:cNvSpPr>
            <a:spLocks noGrp="1"/>
          </p:cNvSpPr>
          <p:nvPr>
            <p:ph type="dt" sz="half" idx="10"/>
          </p:nvPr>
        </p:nvSpPr>
        <p:spPr/>
        <p:txBody>
          <a:bodyPr rtlCol="0"/>
          <a:lstStyle/>
          <a:p>
            <a:pPr rtl="0"/>
            <a:fld id="{F49157FC-6351-48B9-8A76-509E66291DB9}" type="datetime1">
              <a:rPr lang="fr-FR" noProof="0" smtClean="0"/>
              <a:t>05/01/2023</a:t>
            </a:fld>
            <a:endParaRPr lang="fr-FR" noProof="0"/>
          </a:p>
        </p:txBody>
      </p:sp>
      <p:sp>
        <p:nvSpPr>
          <p:cNvPr id="6" name="Espace réservé du pied de page 5">
            <a:extLst>
              <a:ext uri="{FF2B5EF4-FFF2-40B4-BE49-F238E27FC236}">
                <a16:creationId xmlns:a16="http://schemas.microsoft.com/office/drawing/2014/main" id="{FBF24CAE-7220-4370-B793-B9D4AA1A3A55}"/>
              </a:ext>
            </a:extLst>
          </p:cNvPr>
          <p:cNvSpPr>
            <a:spLocks noGrp="1"/>
          </p:cNvSpPr>
          <p:nvPr>
            <p:ph type="ftr" sz="quarter" idx="11"/>
          </p:nvPr>
        </p:nvSpPr>
        <p:spPr/>
        <p:txBody>
          <a:bodyPr rtlCol="0"/>
          <a:lstStyle/>
          <a:p>
            <a:pPr rtl="0"/>
            <a:r>
              <a:rPr lang="fr-FR" noProof="0"/>
              <a:t>2022/2023</a:t>
            </a:r>
          </a:p>
        </p:txBody>
      </p:sp>
      <p:sp>
        <p:nvSpPr>
          <p:cNvPr id="7" name="Espace réservé du numéro de diapositive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rtlCol="0"/>
          <a:lstStyle/>
          <a:p>
            <a:pPr rtl="0"/>
            <a:fld id="{95CBEC59-7FF9-4688-98DF-89832A0C9025}" type="slidenum">
              <a:rPr lang="fr-FR" noProof="0" smtClean="0"/>
              <a:t>‹N°›</a:t>
            </a:fld>
            <a:endParaRPr lang="fr-FR" noProof="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244444"/>
            <a:ext cx="72000" cy="907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5" name="Espace réservé du texte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fr-FR" noProof="0"/>
              <a:t>Titre de l’élément 2</a:t>
            </a:r>
          </a:p>
        </p:txBody>
      </p:sp>
      <p:sp>
        <p:nvSpPr>
          <p:cNvPr id="36" name="Espace réservé du texte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fr-FR" noProof="0"/>
              <a:t>Titre de l’élément 3</a:t>
            </a:r>
          </a:p>
        </p:txBody>
      </p:sp>
      <p:sp>
        <p:nvSpPr>
          <p:cNvPr id="37" name="Espace réservé du texte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fr-FR" noProof="0"/>
              <a:t>Titre de l’élément 4</a:t>
            </a:r>
          </a:p>
        </p:txBody>
      </p:sp>
      <p:sp>
        <p:nvSpPr>
          <p:cNvPr id="38" name="Espace réservé du texte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fr-FR" noProof="0"/>
              <a:t>Titre de l’élément 5</a:t>
            </a:r>
          </a:p>
        </p:txBody>
      </p:sp>
      <p:sp>
        <p:nvSpPr>
          <p:cNvPr id="39" name="Espace réservé du texte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fr-FR" noProof="0"/>
              <a:t>Titre de l’élément 6</a:t>
            </a:r>
          </a:p>
        </p:txBody>
      </p:sp>
      <p:sp>
        <p:nvSpPr>
          <p:cNvPr id="40" name="Espace réservé du texte 3">
            <a:extLst>
              <a:ext uri="{FF2B5EF4-FFF2-40B4-BE49-F238E27FC236}">
                <a16:creationId xmlns:a16="http://schemas.microsoft.com/office/drawing/2014/main" id="{F84CD40D-D65C-419A-B22F-5633C9254F52}"/>
              </a:ext>
            </a:extLst>
          </p:cNvPr>
          <p:cNvSpPr>
            <a:spLocks noGrp="1"/>
          </p:cNvSpPr>
          <p:nvPr>
            <p:ph type="body" sz="half" idx="21" hasCustomPrompt="1"/>
          </p:nvPr>
        </p:nvSpPr>
        <p:spPr>
          <a:xfrm>
            <a:off x="928801" y="3059153"/>
            <a:ext cx="3256674" cy="499493"/>
          </a:xfrm>
        </p:spPr>
        <p:txBody>
          <a:bodyPr rtlCol="0">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fr-FR" noProof="0"/>
              <a:t>Modifiez les styles du texte du masque</a:t>
            </a:r>
          </a:p>
        </p:txBody>
      </p:sp>
      <p:sp>
        <p:nvSpPr>
          <p:cNvPr id="41" name="Espace réservé du texte 3">
            <a:extLst>
              <a:ext uri="{FF2B5EF4-FFF2-40B4-BE49-F238E27FC236}">
                <a16:creationId xmlns:a16="http://schemas.microsoft.com/office/drawing/2014/main" id="{4902ECF4-C668-49EA-AD7B-E0B3332DE48A}"/>
              </a:ext>
            </a:extLst>
          </p:cNvPr>
          <p:cNvSpPr>
            <a:spLocks noGrp="1"/>
          </p:cNvSpPr>
          <p:nvPr>
            <p:ph type="body" sz="half" idx="22" hasCustomPrompt="1"/>
          </p:nvPr>
        </p:nvSpPr>
        <p:spPr>
          <a:xfrm>
            <a:off x="4467663" y="3059153"/>
            <a:ext cx="3256674" cy="499493"/>
          </a:xfrm>
        </p:spPr>
        <p:txBody>
          <a:bodyPr rtlCol="0">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fr-FR" noProof="0"/>
              <a:t>Modifiez les styles du texte du masque</a:t>
            </a:r>
          </a:p>
        </p:txBody>
      </p:sp>
      <p:sp>
        <p:nvSpPr>
          <p:cNvPr id="42" name="Espace réservé du texte 3">
            <a:extLst>
              <a:ext uri="{FF2B5EF4-FFF2-40B4-BE49-F238E27FC236}">
                <a16:creationId xmlns:a16="http://schemas.microsoft.com/office/drawing/2014/main" id="{648A6F22-3F59-4E0F-BAE5-9B7E0D16D33F}"/>
              </a:ext>
            </a:extLst>
          </p:cNvPr>
          <p:cNvSpPr>
            <a:spLocks noGrp="1"/>
          </p:cNvSpPr>
          <p:nvPr>
            <p:ph type="body" sz="half" idx="23" hasCustomPrompt="1"/>
          </p:nvPr>
        </p:nvSpPr>
        <p:spPr>
          <a:xfrm>
            <a:off x="8006525" y="3059153"/>
            <a:ext cx="3256674" cy="499493"/>
          </a:xfrm>
        </p:spPr>
        <p:txBody>
          <a:bodyPr rtlCol="0">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fr-FR" noProof="0" dirty="0"/>
              <a:t>Modifiez les styles du texte du masque</a:t>
            </a:r>
          </a:p>
        </p:txBody>
      </p:sp>
      <p:sp>
        <p:nvSpPr>
          <p:cNvPr id="43" name="Espace réservé du texte 3">
            <a:extLst>
              <a:ext uri="{FF2B5EF4-FFF2-40B4-BE49-F238E27FC236}">
                <a16:creationId xmlns:a16="http://schemas.microsoft.com/office/drawing/2014/main" id="{5689CAE6-6963-412E-9DAD-B7B5AFC41DCF}"/>
              </a:ext>
            </a:extLst>
          </p:cNvPr>
          <p:cNvSpPr>
            <a:spLocks noGrp="1"/>
          </p:cNvSpPr>
          <p:nvPr>
            <p:ph type="body" sz="half" idx="24" hasCustomPrompt="1"/>
          </p:nvPr>
        </p:nvSpPr>
        <p:spPr>
          <a:xfrm>
            <a:off x="928801" y="5170358"/>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fr-FR" noProof="0"/>
              <a:t>Modifiez les styles du texte du masque</a:t>
            </a:r>
          </a:p>
        </p:txBody>
      </p:sp>
      <p:sp>
        <p:nvSpPr>
          <p:cNvPr id="44" name="Espace réservé du texte 3">
            <a:extLst>
              <a:ext uri="{FF2B5EF4-FFF2-40B4-BE49-F238E27FC236}">
                <a16:creationId xmlns:a16="http://schemas.microsoft.com/office/drawing/2014/main" id="{98D9757D-1411-42F4-AABD-CC173E4A038B}"/>
              </a:ext>
            </a:extLst>
          </p:cNvPr>
          <p:cNvSpPr>
            <a:spLocks noGrp="1"/>
          </p:cNvSpPr>
          <p:nvPr>
            <p:ph type="body" sz="half" idx="25" hasCustomPrompt="1"/>
          </p:nvPr>
        </p:nvSpPr>
        <p:spPr>
          <a:xfrm>
            <a:off x="4467663" y="5170358"/>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fr-FR" noProof="0" dirty="0"/>
              <a:t>Modifiez les styles du texte du masque</a:t>
            </a:r>
          </a:p>
        </p:txBody>
      </p:sp>
      <p:sp>
        <p:nvSpPr>
          <p:cNvPr id="45" name="Espace réservé du texte 3">
            <a:extLst>
              <a:ext uri="{FF2B5EF4-FFF2-40B4-BE49-F238E27FC236}">
                <a16:creationId xmlns:a16="http://schemas.microsoft.com/office/drawing/2014/main" id="{0590AA6E-50BC-4492-8B87-7D8D4A8A5E76}"/>
              </a:ext>
            </a:extLst>
          </p:cNvPr>
          <p:cNvSpPr>
            <a:spLocks noGrp="1"/>
          </p:cNvSpPr>
          <p:nvPr>
            <p:ph type="body" sz="half" idx="26" hasCustomPrompt="1"/>
          </p:nvPr>
        </p:nvSpPr>
        <p:spPr>
          <a:xfrm>
            <a:off x="8006525" y="5170358"/>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fr-FR" noProof="0" dirty="0"/>
              <a:t>Modifiez les styles du texte du masque</a:t>
            </a:r>
          </a:p>
        </p:txBody>
      </p:sp>
      <p:sp>
        <p:nvSpPr>
          <p:cNvPr id="47" name="Espace réservé d’image 46">
            <a:extLst>
              <a:ext uri="{FF2B5EF4-FFF2-40B4-BE49-F238E27FC236}">
                <a16:creationId xmlns:a16="http://schemas.microsoft.com/office/drawing/2014/main" id="{64786CCE-CCCC-4B2D-890D-9D719713DB79}"/>
              </a:ext>
            </a:extLst>
          </p:cNvPr>
          <p:cNvSpPr>
            <a:spLocks noGrp="1"/>
          </p:cNvSpPr>
          <p:nvPr>
            <p:ph type="pic" sz="quarter" idx="27" hasCustomPrompt="1"/>
          </p:nvPr>
        </p:nvSpPr>
        <p:spPr>
          <a:xfrm>
            <a:off x="1041234" y="1757980"/>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fr-FR" noProof="0"/>
              <a:t>Cliquez sur l’icône pour ajouter une image</a:t>
            </a:r>
          </a:p>
        </p:txBody>
      </p:sp>
      <p:sp>
        <p:nvSpPr>
          <p:cNvPr id="48" name="Espace réservé d’image 46">
            <a:extLst>
              <a:ext uri="{FF2B5EF4-FFF2-40B4-BE49-F238E27FC236}">
                <a16:creationId xmlns:a16="http://schemas.microsoft.com/office/drawing/2014/main" id="{EB08972C-68CE-41CC-9351-3DD741E53936}"/>
              </a:ext>
            </a:extLst>
          </p:cNvPr>
          <p:cNvSpPr>
            <a:spLocks noGrp="1"/>
          </p:cNvSpPr>
          <p:nvPr>
            <p:ph type="pic" sz="quarter" idx="28" hasCustomPrompt="1"/>
          </p:nvPr>
        </p:nvSpPr>
        <p:spPr>
          <a:xfrm>
            <a:off x="4576544" y="1757980"/>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fr-FR" noProof="0"/>
              <a:t>Cliquez sur l’icône pour ajouter une image</a:t>
            </a:r>
          </a:p>
        </p:txBody>
      </p:sp>
      <p:sp>
        <p:nvSpPr>
          <p:cNvPr id="49" name="Espace réservé d’image 46">
            <a:extLst>
              <a:ext uri="{FF2B5EF4-FFF2-40B4-BE49-F238E27FC236}">
                <a16:creationId xmlns:a16="http://schemas.microsoft.com/office/drawing/2014/main" id="{6347D157-8108-4656-88F3-59B693C47F9B}"/>
              </a:ext>
            </a:extLst>
          </p:cNvPr>
          <p:cNvSpPr>
            <a:spLocks noGrp="1"/>
          </p:cNvSpPr>
          <p:nvPr>
            <p:ph type="pic" sz="quarter" idx="29" hasCustomPrompt="1"/>
          </p:nvPr>
        </p:nvSpPr>
        <p:spPr>
          <a:xfrm>
            <a:off x="8111854" y="1757980"/>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fr-FR" noProof="0"/>
              <a:t>Cliquez sur l’icône pour ajouter une image</a:t>
            </a:r>
          </a:p>
        </p:txBody>
      </p:sp>
      <p:sp>
        <p:nvSpPr>
          <p:cNvPr id="50" name="Espace réservé d’image 46">
            <a:extLst>
              <a:ext uri="{FF2B5EF4-FFF2-40B4-BE49-F238E27FC236}">
                <a16:creationId xmlns:a16="http://schemas.microsoft.com/office/drawing/2014/main" id="{B4548244-F89A-4EA8-9DB4-056E45B2FDF5}"/>
              </a:ext>
            </a:extLst>
          </p:cNvPr>
          <p:cNvSpPr>
            <a:spLocks noGrp="1"/>
          </p:cNvSpPr>
          <p:nvPr>
            <p:ph type="pic" sz="quarter" idx="30" hasCustomPrompt="1"/>
          </p:nvPr>
        </p:nvSpPr>
        <p:spPr>
          <a:xfrm>
            <a:off x="1041234" y="3890091"/>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fr-FR" noProof="0"/>
              <a:t>Cliquez sur l’icône pour ajouter une image</a:t>
            </a:r>
          </a:p>
        </p:txBody>
      </p:sp>
      <p:sp>
        <p:nvSpPr>
          <p:cNvPr id="51" name="Espace réservé d’image 46">
            <a:extLst>
              <a:ext uri="{FF2B5EF4-FFF2-40B4-BE49-F238E27FC236}">
                <a16:creationId xmlns:a16="http://schemas.microsoft.com/office/drawing/2014/main" id="{6B46EEEA-383D-42CD-ABFC-86BD330E07A0}"/>
              </a:ext>
            </a:extLst>
          </p:cNvPr>
          <p:cNvSpPr>
            <a:spLocks noGrp="1"/>
          </p:cNvSpPr>
          <p:nvPr>
            <p:ph type="pic" sz="quarter" idx="31" hasCustomPrompt="1"/>
          </p:nvPr>
        </p:nvSpPr>
        <p:spPr>
          <a:xfrm>
            <a:off x="4576544" y="3890091"/>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fr-FR" noProof="0"/>
              <a:t>Cliquez sur l’icône pour ajouter une image</a:t>
            </a:r>
          </a:p>
        </p:txBody>
      </p:sp>
      <p:sp>
        <p:nvSpPr>
          <p:cNvPr id="52" name="Espace réservé d’image 46">
            <a:extLst>
              <a:ext uri="{FF2B5EF4-FFF2-40B4-BE49-F238E27FC236}">
                <a16:creationId xmlns:a16="http://schemas.microsoft.com/office/drawing/2014/main" id="{DF75483C-CE05-4E90-8A93-D04244423927}"/>
              </a:ext>
            </a:extLst>
          </p:cNvPr>
          <p:cNvSpPr>
            <a:spLocks noGrp="1"/>
          </p:cNvSpPr>
          <p:nvPr>
            <p:ph type="pic" sz="quarter" idx="32" hasCustomPrompt="1"/>
          </p:nvPr>
        </p:nvSpPr>
        <p:spPr>
          <a:xfrm>
            <a:off x="8111854" y="3890091"/>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fr-FR" noProof="0"/>
              <a:t>Cliquez sur l’icône pour ajouter une image</a:t>
            </a:r>
          </a:p>
        </p:txBody>
      </p:sp>
      <p:cxnSp>
        <p:nvCxnSpPr>
          <p:cNvPr id="57" name="Connecteur droit 56">
            <a:extLst>
              <a:ext uri="{FF2B5EF4-FFF2-40B4-BE49-F238E27FC236}">
                <a16:creationId xmlns:a16="http://schemas.microsoft.com/office/drawing/2014/main" id="{6EC8F712-6C02-43F3-8A0A-5DCA975E7C38}"/>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18B62D71-4318-4C96-828A-D19FFBFA7BDA}"/>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Espace réservé du texte 15">
            <a:extLst>
              <a:ext uri="{FF2B5EF4-FFF2-40B4-BE49-F238E27FC236}">
                <a16:creationId xmlns:a16="http://schemas.microsoft.com/office/drawing/2014/main" id="{12E8DD1E-B3CA-4756-A792-B476AFA9AE24}"/>
              </a:ext>
            </a:extLst>
          </p:cNvPr>
          <p:cNvSpPr>
            <a:spLocks noGrp="1"/>
          </p:cNvSpPr>
          <p:nvPr>
            <p:ph type="body" sz="quarter" idx="15" hasCustomPrompt="1"/>
          </p:nvPr>
        </p:nvSpPr>
        <p:spPr>
          <a:xfrm>
            <a:off x="10832539" y="837333"/>
            <a:ext cx="610772" cy="328893"/>
          </a:xfrm>
        </p:spPr>
        <p:txBody>
          <a:bodyPr rtlCol="0">
            <a:normAutofit/>
          </a:bodyPr>
          <a:lstStyle>
            <a:lvl1pPr marL="0" indent="0" algn="l">
              <a:buNone/>
              <a:defRPr sz="1200" i="1">
                <a:solidFill>
                  <a:schemeClr val="tx2"/>
                </a:solidFill>
              </a:defRPr>
            </a:lvl1pPr>
          </a:lstStyle>
          <a:p>
            <a:pPr lvl="0" rtl="0"/>
            <a:r>
              <a:rPr lang="fr-FR" noProof="0"/>
              <a:t>20XX</a:t>
            </a:r>
          </a:p>
        </p:txBody>
      </p:sp>
      <p:cxnSp>
        <p:nvCxnSpPr>
          <p:cNvPr id="34" name="Connecteur droit 33">
            <a:extLst>
              <a:ext uri="{FF2B5EF4-FFF2-40B4-BE49-F238E27FC236}">
                <a16:creationId xmlns:a16="http://schemas.microsoft.com/office/drawing/2014/main" id="{9603F760-AD2F-4611-99B6-58C4666AEBA1}"/>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218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rtlCol="0" anchor="b">
            <a:normAutofit/>
          </a:bodyPr>
          <a:lstStyle>
            <a:lvl1pPr algn="l">
              <a:defRPr sz="5500" b="1">
                <a:solidFill>
                  <a:schemeClr val="bg1"/>
                </a:solidFill>
              </a:defRPr>
            </a:lvl1pPr>
          </a:lstStyle>
          <a:p>
            <a:pPr rtl="0"/>
            <a:r>
              <a:rPr lang="fr-FR" noProof="0"/>
              <a:t>TITRE DE LA PRÉSENTATION</a:t>
            </a:r>
          </a:p>
        </p:txBody>
      </p:sp>
      <p:sp>
        <p:nvSpPr>
          <p:cNvPr id="3" name="Sous-titr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rtlCol="0">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noProof="0"/>
              <a:t>Lorem Ipsum</a:t>
            </a:r>
            <a:br>
              <a:rPr lang="fr-FR" noProof="0"/>
            </a:br>
            <a:r>
              <a:rPr lang="fr-FR" noProof="0"/>
              <a:t>Dolor</a:t>
            </a:r>
          </a:p>
        </p:txBody>
      </p:sp>
      <p:sp>
        <p:nvSpPr>
          <p:cNvPr id="4" name="Espace réservé de la date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75C38578-00F6-4D02-8BD7-38943EB72521}" type="datetime1">
              <a:rPr lang="fr-FR" noProof="0" smtClean="0"/>
              <a:t>05/01/2023</a:t>
            </a:fld>
            <a:endParaRPr lang="fr-FR" noProof="0"/>
          </a:p>
        </p:txBody>
      </p:sp>
      <p:sp>
        <p:nvSpPr>
          <p:cNvPr id="5" name="Espace réservé du pied de page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p>
            <a:pPr rtl="0"/>
            <a:r>
              <a:rPr lang="fr-FR" noProof="0"/>
              <a:t>2022/2023</a:t>
            </a:r>
          </a:p>
        </p:txBody>
      </p:sp>
      <p:sp>
        <p:nvSpPr>
          <p:cNvPr id="6" name="Espace réservé du numéro de diapositive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fr-FR" noProof="0" smtClean="0"/>
              <a:t>‹N°›</a:t>
            </a:fld>
            <a:endParaRPr lang="fr-FR"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cxnSp>
        <p:nvCxnSpPr>
          <p:cNvPr id="12" name="Connecteur droit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Espace réservé du texte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32986"/>
            <a:ext cx="1460500" cy="481013"/>
          </a:xfrm>
        </p:spPr>
        <p:txBody>
          <a:bodyPr rtlCol="0"/>
          <a:lstStyle>
            <a:lvl1pPr marL="0" indent="0" algn="r">
              <a:buNone/>
              <a:defRPr lang="en-US" sz="3000" b="1" i="0" kern="1200" dirty="0">
                <a:solidFill>
                  <a:schemeClr val="tx2"/>
                </a:solidFill>
                <a:latin typeface="+mn-lt"/>
                <a:ea typeface="+mn-ea"/>
                <a:cs typeface="+mn-cs"/>
              </a:defRPr>
            </a:lvl1pPr>
          </a:lstStyle>
          <a:p>
            <a:pPr lvl="0" rtl="0"/>
            <a:r>
              <a:rPr lang="fr-FR" noProof="0"/>
              <a:t>20XX</a:t>
            </a:r>
          </a:p>
        </p:txBody>
      </p:sp>
    </p:spTree>
    <p:extLst>
      <p:ext uri="{BB962C8B-B14F-4D97-AF65-F5344CB8AC3E}">
        <p14:creationId xmlns:p14="http://schemas.microsoft.com/office/powerpoint/2010/main" val="16251742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Vue d’ensem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rtlCol="0" anchor="b">
            <a:noAutofit/>
          </a:bodyPr>
          <a:lstStyle>
            <a:lvl1pPr>
              <a:defRPr lang="en-US" sz="4000" b="1" kern="1200" dirty="0">
                <a:solidFill>
                  <a:schemeClr val="bg1"/>
                </a:solidFill>
                <a:latin typeface="+mj-lt"/>
                <a:ea typeface="+mj-ea"/>
                <a:cs typeface="+mj-cs"/>
              </a:defRPr>
            </a:lvl1pPr>
          </a:lstStyle>
          <a:p>
            <a:pPr rtl="0"/>
            <a:r>
              <a:rPr lang="fr-FR" noProof="0"/>
              <a:t>DIAPOSITIVE</a:t>
            </a:r>
            <a:br>
              <a:rPr lang="fr-FR" noProof="0"/>
            </a:br>
            <a:r>
              <a:rPr lang="fr-FR" noProof="0"/>
              <a:t>VUE D’ENSEMBLE</a:t>
            </a:r>
          </a:p>
        </p:txBody>
      </p:sp>
      <p:sp>
        <p:nvSpPr>
          <p:cNvPr id="4" name="Espace réservé du texte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fr-FR" noProof="0"/>
              <a:t>Titre de l’élément 1</a:t>
            </a:r>
          </a:p>
        </p:txBody>
      </p:sp>
      <p:sp>
        <p:nvSpPr>
          <p:cNvPr id="5" name="Espace réservé de la date 4">
            <a:extLst>
              <a:ext uri="{FF2B5EF4-FFF2-40B4-BE49-F238E27FC236}">
                <a16:creationId xmlns:a16="http://schemas.microsoft.com/office/drawing/2014/main" id="{0B4BC91B-2A3F-445A-9C91-9BF7826133E6}"/>
              </a:ext>
            </a:extLst>
          </p:cNvPr>
          <p:cNvSpPr>
            <a:spLocks noGrp="1"/>
          </p:cNvSpPr>
          <p:nvPr>
            <p:ph type="dt" sz="half" idx="10"/>
          </p:nvPr>
        </p:nvSpPr>
        <p:spPr/>
        <p:txBody>
          <a:bodyPr rtlCol="0"/>
          <a:lstStyle/>
          <a:p>
            <a:pPr rtl="0"/>
            <a:fld id="{17785676-3CCA-4AA5-8C7D-B4FC0C735972}" type="datetime1">
              <a:rPr lang="fr-FR" noProof="0" smtClean="0"/>
              <a:t>05/01/2023</a:t>
            </a:fld>
            <a:endParaRPr lang="fr-FR" noProof="0"/>
          </a:p>
        </p:txBody>
      </p:sp>
      <p:sp>
        <p:nvSpPr>
          <p:cNvPr id="6" name="Espace réservé du pied de page 5">
            <a:extLst>
              <a:ext uri="{FF2B5EF4-FFF2-40B4-BE49-F238E27FC236}">
                <a16:creationId xmlns:a16="http://schemas.microsoft.com/office/drawing/2014/main" id="{FBF24CAE-7220-4370-B793-B9D4AA1A3A55}"/>
              </a:ext>
            </a:extLst>
          </p:cNvPr>
          <p:cNvSpPr>
            <a:spLocks noGrp="1"/>
          </p:cNvSpPr>
          <p:nvPr>
            <p:ph type="ftr" sz="quarter" idx="11"/>
          </p:nvPr>
        </p:nvSpPr>
        <p:spPr/>
        <p:txBody>
          <a:bodyPr rtlCol="0"/>
          <a:lstStyle/>
          <a:p>
            <a:pPr rtl="0"/>
            <a:r>
              <a:rPr lang="fr-FR" noProof="0"/>
              <a:t>2022/2023</a:t>
            </a:r>
          </a:p>
        </p:txBody>
      </p:sp>
      <p:sp>
        <p:nvSpPr>
          <p:cNvPr id="7" name="Espace réservé du numéro de diapositive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rtlCol="0"/>
          <a:lstStyle/>
          <a:p>
            <a:pPr rtl="0"/>
            <a:fld id="{95CBEC59-7FF9-4688-98DF-89832A0C9025}" type="slidenum">
              <a:rPr lang="fr-FR" noProof="0" smtClean="0"/>
              <a:t>‹N°›</a:t>
            </a:fld>
            <a:endParaRPr lang="fr-FR" noProof="0"/>
          </a:p>
        </p:txBody>
      </p:sp>
      <p:cxnSp>
        <p:nvCxnSpPr>
          <p:cNvPr id="12" name="Connecteur droit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Espace réservé du texte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fr-FR" noProof="0"/>
              <a:t>20XX</a:t>
            </a:r>
          </a:p>
        </p:txBody>
      </p:sp>
      <p:cxnSp>
        <p:nvCxnSpPr>
          <p:cNvPr id="14" name="Connecteur droit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Espace réservé du texte 15">
            <a:extLst>
              <a:ext uri="{FF2B5EF4-FFF2-40B4-BE49-F238E27FC236}">
                <a16:creationId xmlns:a16="http://schemas.microsoft.com/office/drawing/2014/main" id="{AC031692-3E92-4C7E-A067-5F49BD126705}"/>
              </a:ext>
            </a:extLst>
          </p:cNvPr>
          <p:cNvSpPr>
            <a:spLocks noGrp="1"/>
          </p:cNvSpPr>
          <p:nvPr>
            <p:ph type="body" sz="quarter" idx="15" hasCustomPrompt="1"/>
          </p:nvPr>
        </p:nvSpPr>
        <p:spPr>
          <a:xfrm>
            <a:off x="11084400" y="838800"/>
            <a:ext cx="610772" cy="328893"/>
          </a:xfrm>
        </p:spPr>
        <p:txBody>
          <a:bodyPr rtlCol="0">
            <a:normAutofit/>
          </a:bodyPr>
          <a:lstStyle>
            <a:lvl1pPr marL="0" indent="0" algn="l">
              <a:buNone/>
              <a:defRPr sz="1200" i="1">
                <a:solidFill>
                  <a:schemeClr val="tx2"/>
                </a:solidFill>
              </a:defRPr>
            </a:lvl1pPr>
          </a:lstStyle>
          <a:p>
            <a:pPr lvl="0" rtl="0"/>
            <a:r>
              <a:rPr lang="fr-FR" noProof="0"/>
              <a:t>20XX</a:t>
            </a:r>
          </a:p>
        </p:txBody>
      </p:sp>
      <p:cxnSp>
        <p:nvCxnSpPr>
          <p:cNvPr id="34" name="Connecteur droit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Espace réservé du texte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fr-FR" noProof="0"/>
              <a:t>Titre de l’élément 2</a:t>
            </a:r>
          </a:p>
        </p:txBody>
      </p:sp>
      <p:sp>
        <p:nvSpPr>
          <p:cNvPr id="36" name="Espace réservé du texte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fr-FR" noProof="0"/>
              <a:t>Titre de l’élément 3</a:t>
            </a:r>
          </a:p>
        </p:txBody>
      </p:sp>
      <p:sp>
        <p:nvSpPr>
          <p:cNvPr id="37" name="Espace réservé du texte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fr-FR" noProof="0"/>
              <a:t>Titre de l’élément 4</a:t>
            </a:r>
          </a:p>
        </p:txBody>
      </p:sp>
      <p:sp>
        <p:nvSpPr>
          <p:cNvPr id="38" name="Espace réservé du texte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fr-FR" noProof="0"/>
              <a:t>Titre de l’élément 5</a:t>
            </a:r>
          </a:p>
        </p:txBody>
      </p:sp>
      <p:sp>
        <p:nvSpPr>
          <p:cNvPr id="39" name="Espace réservé du texte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fr-FR" noProof="0"/>
              <a:t>Titre de l’élément 6</a:t>
            </a:r>
          </a:p>
        </p:txBody>
      </p:sp>
      <p:sp>
        <p:nvSpPr>
          <p:cNvPr id="40" name="Espace réservé du texte 3">
            <a:extLst>
              <a:ext uri="{FF2B5EF4-FFF2-40B4-BE49-F238E27FC236}">
                <a16:creationId xmlns:a16="http://schemas.microsoft.com/office/drawing/2014/main" id="{F84CD40D-D65C-419A-B22F-5633C9254F52}"/>
              </a:ext>
            </a:extLst>
          </p:cNvPr>
          <p:cNvSpPr>
            <a:spLocks noGrp="1"/>
          </p:cNvSpPr>
          <p:nvPr>
            <p:ph type="body" sz="half" idx="21" hasCustomPrompt="1"/>
          </p:nvPr>
        </p:nvSpPr>
        <p:spPr>
          <a:xfrm>
            <a:off x="1386001" y="3516353"/>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fr-FR" noProof="0"/>
              <a:t>Modifiez les styles du texte du masque</a:t>
            </a:r>
          </a:p>
        </p:txBody>
      </p:sp>
      <p:sp>
        <p:nvSpPr>
          <p:cNvPr id="41" name="Espace réservé du texte 3">
            <a:extLst>
              <a:ext uri="{FF2B5EF4-FFF2-40B4-BE49-F238E27FC236}">
                <a16:creationId xmlns:a16="http://schemas.microsoft.com/office/drawing/2014/main" id="{4902ECF4-C668-49EA-AD7B-E0B3332DE48A}"/>
              </a:ext>
            </a:extLst>
          </p:cNvPr>
          <p:cNvSpPr>
            <a:spLocks noGrp="1"/>
          </p:cNvSpPr>
          <p:nvPr>
            <p:ph type="body" sz="half" idx="22" hasCustomPrompt="1"/>
          </p:nvPr>
        </p:nvSpPr>
        <p:spPr>
          <a:xfrm>
            <a:off x="4924863" y="3516353"/>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fr-FR" noProof="0"/>
              <a:t>Modifiez les styles du texte du masque</a:t>
            </a:r>
          </a:p>
        </p:txBody>
      </p:sp>
      <p:sp>
        <p:nvSpPr>
          <p:cNvPr id="42" name="Espace réservé du texte 3">
            <a:extLst>
              <a:ext uri="{FF2B5EF4-FFF2-40B4-BE49-F238E27FC236}">
                <a16:creationId xmlns:a16="http://schemas.microsoft.com/office/drawing/2014/main" id="{648A6F22-3F59-4E0F-BAE5-9B7E0D16D33F}"/>
              </a:ext>
            </a:extLst>
          </p:cNvPr>
          <p:cNvSpPr>
            <a:spLocks noGrp="1"/>
          </p:cNvSpPr>
          <p:nvPr>
            <p:ph type="body" sz="half" idx="23" hasCustomPrompt="1"/>
          </p:nvPr>
        </p:nvSpPr>
        <p:spPr>
          <a:xfrm>
            <a:off x="8463725" y="3516353"/>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fr-FR" noProof="0" dirty="0"/>
              <a:t>Modifiez les styles du texte du masque</a:t>
            </a:r>
          </a:p>
        </p:txBody>
      </p:sp>
      <p:sp>
        <p:nvSpPr>
          <p:cNvPr id="43" name="Espace réservé du texte 3">
            <a:extLst>
              <a:ext uri="{FF2B5EF4-FFF2-40B4-BE49-F238E27FC236}">
                <a16:creationId xmlns:a16="http://schemas.microsoft.com/office/drawing/2014/main" id="{5689CAE6-6963-412E-9DAD-B7B5AFC41DCF}"/>
              </a:ext>
            </a:extLst>
          </p:cNvPr>
          <p:cNvSpPr>
            <a:spLocks noGrp="1"/>
          </p:cNvSpPr>
          <p:nvPr>
            <p:ph type="body" sz="half" idx="24" hasCustomPrompt="1"/>
          </p:nvPr>
        </p:nvSpPr>
        <p:spPr>
          <a:xfrm>
            <a:off x="1386001" y="5627558"/>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fr-FR" noProof="0"/>
              <a:t>Modifiez les styles du texte du masque</a:t>
            </a:r>
          </a:p>
        </p:txBody>
      </p:sp>
      <p:sp>
        <p:nvSpPr>
          <p:cNvPr id="44" name="Espace réservé du texte 3">
            <a:extLst>
              <a:ext uri="{FF2B5EF4-FFF2-40B4-BE49-F238E27FC236}">
                <a16:creationId xmlns:a16="http://schemas.microsoft.com/office/drawing/2014/main" id="{98D9757D-1411-42F4-AABD-CC173E4A038B}"/>
              </a:ext>
            </a:extLst>
          </p:cNvPr>
          <p:cNvSpPr>
            <a:spLocks noGrp="1"/>
          </p:cNvSpPr>
          <p:nvPr>
            <p:ph type="body" sz="half" idx="25" hasCustomPrompt="1"/>
          </p:nvPr>
        </p:nvSpPr>
        <p:spPr>
          <a:xfrm>
            <a:off x="4924863" y="5627558"/>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fr-FR" noProof="0"/>
              <a:t>Modifiez les styles du texte du masque</a:t>
            </a:r>
          </a:p>
        </p:txBody>
      </p:sp>
      <p:sp>
        <p:nvSpPr>
          <p:cNvPr id="45" name="Espace réservé du texte 3">
            <a:extLst>
              <a:ext uri="{FF2B5EF4-FFF2-40B4-BE49-F238E27FC236}">
                <a16:creationId xmlns:a16="http://schemas.microsoft.com/office/drawing/2014/main" id="{0590AA6E-50BC-4492-8B87-7D8D4A8A5E76}"/>
              </a:ext>
            </a:extLst>
          </p:cNvPr>
          <p:cNvSpPr>
            <a:spLocks noGrp="1"/>
          </p:cNvSpPr>
          <p:nvPr>
            <p:ph type="body" sz="half" idx="26" hasCustomPrompt="1"/>
          </p:nvPr>
        </p:nvSpPr>
        <p:spPr>
          <a:xfrm>
            <a:off x="8463725" y="5627558"/>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fr-FR" noProof="0" dirty="0"/>
              <a:t>Modifiez les styles du texte du masque</a:t>
            </a:r>
          </a:p>
        </p:txBody>
      </p:sp>
      <p:sp>
        <p:nvSpPr>
          <p:cNvPr id="47" name="Espace réservé d’image 46">
            <a:extLst>
              <a:ext uri="{FF2B5EF4-FFF2-40B4-BE49-F238E27FC236}">
                <a16:creationId xmlns:a16="http://schemas.microsoft.com/office/drawing/2014/main" id="{64786CCE-CCCC-4B2D-890D-9D719713DB79}"/>
              </a:ext>
            </a:extLst>
          </p:cNvPr>
          <p:cNvSpPr>
            <a:spLocks noGrp="1"/>
          </p:cNvSpPr>
          <p:nvPr>
            <p:ph type="pic" sz="quarter" idx="27" hasCustomPrompt="1"/>
          </p:nvPr>
        </p:nvSpPr>
        <p:spPr>
          <a:xfrm>
            <a:off x="1498434" y="2215180"/>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fr-FR" noProof="0"/>
              <a:t>Cliquez sur l’icône pour ajouter une image</a:t>
            </a:r>
          </a:p>
        </p:txBody>
      </p:sp>
      <p:sp>
        <p:nvSpPr>
          <p:cNvPr id="48" name="Espace réservé d’image 46">
            <a:extLst>
              <a:ext uri="{FF2B5EF4-FFF2-40B4-BE49-F238E27FC236}">
                <a16:creationId xmlns:a16="http://schemas.microsoft.com/office/drawing/2014/main" id="{EB08972C-68CE-41CC-9351-3DD741E53936}"/>
              </a:ext>
            </a:extLst>
          </p:cNvPr>
          <p:cNvSpPr>
            <a:spLocks noGrp="1"/>
          </p:cNvSpPr>
          <p:nvPr>
            <p:ph type="pic" sz="quarter" idx="28" hasCustomPrompt="1"/>
          </p:nvPr>
        </p:nvSpPr>
        <p:spPr>
          <a:xfrm>
            <a:off x="5033744" y="2215180"/>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fr-FR" noProof="0"/>
              <a:t>Cliquez sur l’icône pour ajouter une image</a:t>
            </a:r>
          </a:p>
        </p:txBody>
      </p:sp>
      <p:sp>
        <p:nvSpPr>
          <p:cNvPr id="49" name="Espace réservé d’image 46">
            <a:extLst>
              <a:ext uri="{FF2B5EF4-FFF2-40B4-BE49-F238E27FC236}">
                <a16:creationId xmlns:a16="http://schemas.microsoft.com/office/drawing/2014/main" id="{6347D157-8108-4656-88F3-59B693C47F9B}"/>
              </a:ext>
            </a:extLst>
          </p:cNvPr>
          <p:cNvSpPr>
            <a:spLocks noGrp="1"/>
          </p:cNvSpPr>
          <p:nvPr>
            <p:ph type="pic" sz="quarter" idx="29" hasCustomPrompt="1"/>
          </p:nvPr>
        </p:nvSpPr>
        <p:spPr>
          <a:xfrm>
            <a:off x="8569054" y="2215180"/>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fr-FR" noProof="0"/>
              <a:t>Cliquez sur l’icône pour ajouter une image</a:t>
            </a:r>
          </a:p>
        </p:txBody>
      </p:sp>
      <p:sp>
        <p:nvSpPr>
          <p:cNvPr id="50" name="Espace réservé d’image 46">
            <a:extLst>
              <a:ext uri="{FF2B5EF4-FFF2-40B4-BE49-F238E27FC236}">
                <a16:creationId xmlns:a16="http://schemas.microsoft.com/office/drawing/2014/main" id="{B4548244-F89A-4EA8-9DB4-056E45B2FDF5}"/>
              </a:ext>
            </a:extLst>
          </p:cNvPr>
          <p:cNvSpPr>
            <a:spLocks noGrp="1"/>
          </p:cNvSpPr>
          <p:nvPr>
            <p:ph type="pic" sz="quarter" idx="30" hasCustomPrompt="1"/>
          </p:nvPr>
        </p:nvSpPr>
        <p:spPr>
          <a:xfrm>
            <a:off x="1498434" y="4347291"/>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fr-FR" noProof="0"/>
              <a:t>Cliquez sur l’icône pour ajouter une image</a:t>
            </a:r>
          </a:p>
        </p:txBody>
      </p:sp>
      <p:sp>
        <p:nvSpPr>
          <p:cNvPr id="51" name="Espace réservé d’image 46">
            <a:extLst>
              <a:ext uri="{FF2B5EF4-FFF2-40B4-BE49-F238E27FC236}">
                <a16:creationId xmlns:a16="http://schemas.microsoft.com/office/drawing/2014/main" id="{6B46EEEA-383D-42CD-ABFC-86BD330E07A0}"/>
              </a:ext>
            </a:extLst>
          </p:cNvPr>
          <p:cNvSpPr>
            <a:spLocks noGrp="1"/>
          </p:cNvSpPr>
          <p:nvPr>
            <p:ph type="pic" sz="quarter" idx="31" hasCustomPrompt="1"/>
          </p:nvPr>
        </p:nvSpPr>
        <p:spPr>
          <a:xfrm>
            <a:off x="5033744" y="4347291"/>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fr-FR" noProof="0"/>
              <a:t>Cliquez sur l’icône pour ajouter une image</a:t>
            </a:r>
          </a:p>
        </p:txBody>
      </p:sp>
      <p:sp>
        <p:nvSpPr>
          <p:cNvPr id="52" name="Espace réservé d’image 46">
            <a:extLst>
              <a:ext uri="{FF2B5EF4-FFF2-40B4-BE49-F238E27FC236}">
                <a16:creationId xmlns:a16="http://schemas.microsoft.com/office/drawing/2014/main" id="{DF75483C-CE05-4E90-8A93-D04244423927}"/>
              </a:ext>
            </a:extLst>
          </p:cNvPr>
          <p:cNvSpPr>
            <a:spLocks noGrp="1"/>
          </p:cNvSpPr>
          <p:nvPr>
            <p:ph type="pic" sz="quarter" idx="32" hasCustomPrompt="1"/>
          </p:nvPr>
        </p:nvSpPr>
        <p:spPr>
          <a:xfrm>
            <a:off x="8569054" y="4347291"/>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fr-FR" noProof="0"/>
              <a:t>Cliquez sur l’icône pour ajouter une image</a:t>
            </a:r>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Tree>
    <p:extLst>
      <p:ext uri="{BB962C8B-B14F-4D97-AF65-F5344CB8AC3E}">
        <p14:creationId xmlns:p14="http://schemas.microsoft.com/office/powerpoint/2010/main" val="32735452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Vue d’ensem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4724400" y="0"/>
            <a:ext cx="74676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rtlCol="0"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pPr rtl="0"/>
            <a:r>
              <a:rPr lang="fr-FR" noProof="0"/>
              <a:t>DIAPOSITIVE</a:t>
            </a:r>
            <a:br>
              <a:rPr lang="fr-FR" noProof="0"/>
            </a:br>
            <a:r>
              <a:rPr lang="fr-FR" noProof="0"/>
              <a:t>VUE D’ENSEMBLE</a:t>
            </a:r>
          </a:p>
        </p:txBody>
      </p:sp>
      <p:sp>
        <p:nvSpPr>
          <p:cNvPr id="4" name="Espace réservé du texte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rtlCol="0">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fr-FR" noProof="0"/>
              <a:t>Titre de l’élément 1</a:t>
            </a:r>
          </a:p>
        </p:txBody>
      </p:sp>
      <p:sp>
        <p:nvSpPr>
          <p:cNvPr id="5" name="Espace réservé de la date 4">
            <a:extLst>
              <a:ext uri="{FF2B5EF4-FFF2-40B4-BE49-F238E27FC236}">
                <a16:creationId xmlns:a16="http://schemas.microsoft.com/office/drawing/2014/main" id="{0B4BC91B-2A3F-445A-9C91-9BF7826133E6}"/>
              </a:ext>
            </a:extLst>
          </p:cNvPr>
          <p:cNvSpPr>
            <a:spLocks noGrp="1"/>
          </p:cNvSpPr>
          <p:nvPr>
            <p:ph type="dt" sz="half" idx="10"/>
          </p:nvPr>
        </p:nvSpPr>
        <p:spPr/>
        <p:txBody>
          <a:bodyPr rtlCol="0"/>
          <a:lstStyle/>
          <a:p>
            <a:pPr rtl="0"/>
            <a:fld id="{99CDE1D9-D82D-4F60-A9E3-29435C0C9D84}" type="datetime1">
              <a:rPr lang="fr-FR" noProof="0" smtClean="0"/>
              <a:t>05/01/2023</a:t>
            </a:fld>
            <a:endParaRPr lang="fr-FR" noProof="0"/>
          </a:p>
        </p:txBody>
      </p:sp>
      <p:sp>
        <p:nvSpPr>
          <p:cNvPr id="6" name="Espace réservé du pied de page 5">
            <a:extLst>
              <a:ext uri="{FF2B5EF4-FFF2-40B4-BE49-F238E27FC236}">
                <a16:creationId xmlns:a16="http://schemas.microsoft.com/office/drawing/2014/main" id="{FBF24CAE-7220-4370-B793-B9D4AA1A3A55}"/>
              </a:ext>
            </a:extLst>
          </p:cNvPr>
          <p:cNvSpPr>
            <a:spLocks noGrp="1"/>
          </p:cNvSpPr>
          <p:nvPr>
            <p:ph type="ftr" sz="quarter" idx="11"/>
          </p:nvPr>
        </p:nvSpPr>
        <p:spPr/>
        <p:txBody>
          <a:bodyPr rtlCol="0"/>
          <a:lstStyle>
            <a:lvl1pPr>
              <a:defRPr>
                <a:solidFill>
                  <a:schemeClr val="accent1"/>
                </a:solidFill>
              </a:defRPr>
            </a:lvl1pPr>
          </a:lstStyle>
          <a:p>
            <a:pPr rtl="0"/>
            <a:r>
              <a:rPr lang="fr-FR" noProof="0"/>
              <a:t>2022/2023</a:t>
            </a:r>
          </a:p>
        </p:txBody>
      </p:sp>
      <p:sp>
        <p:nvSpPr>
          <p:cNvPr id="7" name="Espace réservé du numéro de diapositive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rtlCol="0"/>
          <a:lstStyle/>
          <a:p>
            <a:pPr rtl="0"/>
            <a:fld id="{95CBEC59-7FF9-4688-98DF-89832A0C9025}" type="slidenum">
              <a:rPr lang="fr-FR" noProof="0" smtClean="0"/>
              <a:t>‹N°›</a:t>
            </a:fld>
            <a:endParaRPr lang="fr-FR" noProof="0"/>
          </a:p>
        </p:txBody>
      </p:sp>
      <p:cxnSp>
        <p:nvCxnSpPr>
          <p:cNvPr id="12" name="Connecteur droit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Espace réservé du texte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fr-FR" noProof="0"/>
              <a:t>20XX</a:t>
            </a:r>
          </a:p>
        </p:txBody>
      </p:sp>
      <p:cxnSp>
        <p:nvCxnSpPr>
          <p:cNvPr id="14" name="Connecteur droit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Espace réservé du texte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fr-FR" noProof="0"/>
              <a:t>Titre de l’élément 2</a:t>
            </a:r>
          </a:p>
        </p:txBody>
      </p:sp>
      <p:sp>
        <p:nvSpPr>
          <p:cNvPr id="36" name="Espace réservé du texte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fr-FR" noProof="0"/>
              <a:t>Titre de l’élément 3</a:t>
            </a:r>
          </a:p>
        </p:txBody>
      </p:sp>
      <p:sp>
        <p:nvSpPr>
          <p:cNvPr id="37" name="Espace réservé du texte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rtlCol="0">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fr-FR" noProof="0"/>
              <a:t>Titre de l’élément 4</a:t>
            </a:r>
          </a:p>
        </p:txBody>
      </p:sp>
      <p:sp>
        <p:nvSpPr>
          <p:cNvPr id="38" name="Espace réservé du texte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fr-FR" noProof="0"/>
              <a:t>Titre de l’élément 5</a:t>
            </a:r>
          </a:p>
        </p:txBody>
      </p:sp>
      <p:sp>
        <p:nvSpPr>
          <p:cNvPr id="39" name="Espace réservé du texte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fr-FR" noProof="0"/>
              <a:t>Titre de l’élément 6</a:t>
            </a:r>
          </a:p>
        </p:txBody>
      </p:sp>
      <p:sp>
        <p:nvSpPr>
          <p:cNvPr id="40" name="Espace réservé du texte 3">
            <a:extLst>
              <a:ext uri="{FF2B5EF4-FFF2-40B4-BE49-F238E27FC236}">
                <a16:creationId xmlns:a16="http://schemas.microsoft.com/office/drawing/2014/main" id="{F84CD40D-D65C-419A-B22F-5633C9254F52}"/>
              </a:ext>
            </a:extLst>
          </p:cNvPr>
          <p:cNvSpPr>
            <a:spLocks noGrp="1"/>
          </p:cNvSpPr>
          <p:nvPr>
            <p:ph type="body" sz="half" idx="21" hasCustomPrompt="1"/>
          </p:nvPr>
        </p:nvSpPr>
        <p:spPr>
          <a:xfrm>
            <a:off x="1386001" y="3516353"/>
            <a:ext cx="3256674" cy="499493"/>
          </a:xfrm>
        </p:spPr>
        <p:txBody>
          <a:bodyPr rtlCol="0">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fr-FR" noProof="0"/>
              <a:t>Modifiez les styles du texte du masque</a:t>
            </a:r>
          </a:p>
        </p:txBody>
      </p:sp>
      <p:sp>
        <p:nvSpPr>
          <p:cNvPr id="41" name="Espace réservé du texte 3">
            <a:extLst>
              <a:ext uri="{FF2B5EF4-FFF2-40B4-BE49-F238E27FC236}">
                <a16:creationId xmlns:a16="http://schemas.microsoft.com/office/drawing/2014/main" id="{4902ECF4-C668-49EA-AD7B-E0B3332DE48A}"/>
              </a:ext>
            </a:extLst>
          </p:cNvPr>
          <p:cNvSpPr>
            <a:spLocks noGrp="1"/>
          </p:cNvSpPr>
          <p:nvPr>
            <p:ph type="body" sz="half" idx="22" hasCustomPrompt="1"/>
          </p:nvPr>
        </p:nvSpPr>
        <p:spPr>
          <a:xfrm>
            <a:off x="4924863" y="3516353"/>
            <a:ext cx="3256674" cy="499493"/>
          </a:xfrm>
        </p:spPr>
        <p:txBody>
          <a:bodyPr rtlCol="0">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fr-FR" noProof="0"/>
              <a:t>Modifiez les styles du texte du masque</a:t>
            </a:r>
          </a:p>
        </p:txBody>
      </p:sp>
      <p:sp>
        <p:nvSpPr>
          <p:cNvPr id="42" name="Espace réservé du texte 3">
            <a:extLst>
              <a:ext uri="{FF2B5EF4-FFF2-40B4-BE49-F238E27FC236}">
                <a16:creationId xmlns:a16="http://schemas.microsoft.com/office/drawing/2014/main" id="{648A6F22-3F59-4E0F-BAE5-9B7E0D16D33F}"/>
              </a:ext>
            </a:extLst>
          </p:cNvPr>
          <p:cNvSpPr>
            <a:spLocks noGrp="1"/>
          </p:cNvSpPr>
          <p:nvPr>
            <p:ph type="body" sz="half" idx="23" hasCustomPrompt="1"/>
          </p:nvPr>
        </p:nvSpPr>
        <p:spPr>
          <a:xfrm>
            <a:off x="8463725" y="3516353"/>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fr-FR" noProof="0"/>
              <a:t>Modifiez les styles du texte du masque</a:t>
            </a:r>
          </a:p>
        </p:txBody>
      </p:sp>
      <p:sp>
        <p:nvSpPr>
          <p:cNvPr id="43" name="Espace réservé du texte 3">
            <a:extLst>
              <a:ext uri="{FF2B5EF4-FFF2-40B4-BE49-F238E27FC236}">
                <a16:creationId xmlns:a16="http://schemas.microsoft.com/office/drawing/2014/main" id="{5689CAE6-6963-412E-9DAD-B7B5AFC41DCF}"/>
              </a:ext>
            </a:extLst>
          </p:cNvPr>
          <p:cNvSpPr>
            <a:spLocks noGrp="1"/>
          </p:cNvSpPr>
          <p:nvPr>
            <p:ph type="body" sz="half" idx="24" hasCustomPrompt="1"/>
          </p:nvPr>
        </p:nvSpPr>
        <p:spPr>
          <a:xfrm>
            <a:off x="1386001" y="5627558"/>
            <a:ext cx="3256674" cy="499493"/>
          </a:xfrm>
        </p:spPr>
        <p:txBody>
          <a:bodyPr rtlCol="0">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fr-FR" noProof="0"/>
              <a:t>Modifiez les styles du texte du masque</a:t>
            </a:r>
          </a:p>
        </p:txBody>
      </p:sp>
      <p:sp>
        <p:nvSpPr>
          <p:cNvPr id="44" name="Espace réservé du texte 3">
            <a:extLst>
              <a:ext uri="{FF2B5EF4-FFF2-40B4-BE49-F238E27FC236}">
                <a16:creationId xmlns:a16="http://schemas.microsoft.com/office/drawing/2014/main" id="{98D9757D-1411-42F4-AABD-CC173E4A038B}"/>
              </a:ext>
            </a:extLst>
          </p:cNvPr>
          <p:cNvSpPr>
            <a:spLocks noGrp="1"/>
          </p:cNvSpPr>
          <p:nvPr>
            <p:ph type="body" sz="half" idx="25" hasCustomPrompt="1"/>
          </p:nvPr>
        </p:nvSpPr>
        <p:spPr>
          <a:xfrm>
            <a:off x="4924863" y="5627558"/>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fr-FR" noProof="0"/>
              <a:t>Modifiez les styles du texte du masque</a:t>
            </a:r>
          </a:p>
        </p:txBody>
      </p:sp>
      <p:sp>
        <p:nvSpPr>
          <p:cNvPr id="45" name="Espace réservé du texte 3">
            <a:extLst>
              <a:ext uri="{FF2B5EF4-FFF2-40B4-BE49-F238E27FC236}">
                <a16:creationId xmlns:a16="http://schemas.microsoft.com/office/drawing/2014/main" id="{0590AA6E-50BC-4492-8B87-7D8D4A8A5E76}"/>
              </a:ext>
            </a:extLst>
          </p:cNvPr>
          <p:cNvSpPr>
            <a:spLocks noGrp="1"/>
          </p:cNvSpPr>
          <p:nvPr>
            <p:ph type="body" sz="half" idx="26" hasCustomPrompt="1"/>
          </p:nvPr>
        </p:nvSpPr>
        <p:spPr>
          <a:xfrm>
            <a:off x="8463725" y="5627558"/>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fr-FR" noProof="0"/>
              <a:t>Modifiez les styles du texte du masque</a:t>
            </a:r>
          </a:p>
        </p:txBody>
      </p:sp>
      <p:sp>
        <p:nvSpPr>
          <p:cNvPr id="47" name="Espace réservé d’image 46">
            <a:extLst>
              <a:ext uri="{FF2B5EF4-FFF2-40B4-BE49-F238E27FC236}">
                <a16:creationId xmlns:a16="http://schemas.microsoft.com/office/drawing/2014/main" id="{64786CCE-CCCC-4B2D-890D-9D719713DB79}"/>
              </a:ext>
            </a:extLst>
          </p:cNvPr>
          <p:cNvSpPr>
            <a:spLocks noGrp="1"/>
          </p:cNvSpPr>
          <p:nvPr>
            <p:ph type="pic" sz="quarter" idx="27" hasCustomPrompt="1"/>
          </p:nvPr>
        </p:nvSpPr>
        <p:spPr>
          <a:xfrm>
            <a:off x="1498434" y="2215180"/>
            <a:ext cx="867600" cy="868680"/>
          </a:xfrm>
          <a:prstGeom prst="ellipse">
            <a:avLst/>
          </a:prstGeom>
          <a:ln w="19050">
            <a:gradFill flip="none" rotWithShape="1">
              <a:gsLst>
                <a:gs pos="0">
                  <a:schemeClr val="bg2"/>
                </a:gs>
                <a:gs pos="100000">
                  <a:schemeClr val="accent1"/>
                </a:gs>
              </a:gsLst>
              <a:lin ang="0" scaled="1"/>
              <a:tileRect/>
            </a:gradFill>
          </a:ln>
        </p:spPr>
        <p:txBody>
          <a:bodyPr rtlCol="0" anchor="ctr" anchorCtr="0">
            <a:normAutofit/>
          </a:bodyPr>
          <a:lstStyle>
            <a:lvl1pPr marL="0" indent="0" algn="ctr">
              <a:buNone/>
              <a:defRPr sz="1200">
                <a:solidFill>
                  <a:schemeClr val="bg1"/>
                </a:solidFill>
              </a:defRPr>
            </a:lvl1pPr>
          </a:lstStyle>
          <a:p>
            <a:pPr rtl="0"/>
            <a:r>
              <a:rPr lang="fr-FR" noProof="0"/>
              <a:t>Cliquez sur l’icône pour ajouter une image</a:t>
            </a:r>
          </a:p>
        </p:txBody>
      </p:sp>
      <p:sp>
        <p:nvSpPr>
          <p:cNvPr id="48" name="Espace réservé d’image 46">
            <a:extLst>
              <a:ext uri="{FF2B5EF4-FFF2-40B4-BE49-F238E27FC236}">
                <a16:creationId xmlns:a16="http://schemas.microsoft.com/office/drawing/2014/main" id="{EB08972C-68CE-41CC-9351-3DD741E53936}"/>
              </a:ext>
            </a:extLst>
          </p:cNvPr>
          <p:cNvSpPr>
            <a:spLocks noGrp="1"/>
          </p:cNvSpPr>
          <p:nvPr>
            <p:ph type="pic" sz="quarter" idx="28" hasCustomPrompt="1"/>
          </p:nvPr>
        </p:nvSpPr>
        <p:spPr>
          <a:xfrm>
            <a:off x="5033744" y="2215180"/>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fr-FR" noProof="0"/>
              <a:t>Cliquez sur l’icône pour ajouter une image</a:t>
            </a:r>
          </a:p>
        </p:txBody>
      </p:sp>
      <p:sp>
        <p:nvSpPr>
          <p:cNvPr id="49" name="Espace réservé d’image 46">
            <a:extLst>
              <a:ext uri="{FF2B5EF4-FFF2-40B4-BE49-F238E27FC236}">
                <a16:creationId xmlns:a16="http://schemas.microsoft.com/office/drawing/2014/main" id="{6347D157-8108-4656-88F3-59B693C47F9B}"/>
              </a:ext>
            </a:extLst>
          </p:cNvPr>
          <p:cNvSpPr>
            <a:spLocks noGrp="1"/>
          </p:cNvSpPr>
          <p:nvPr>
            <p:ph type="pic" sz="quarter" idx="29" hasCustomPrompt="1"/>
          </p:nvPr>
        </p:nvSpPr>
        <p:spPr>
          <a:xfrm>
            <a:off x="8569054" y="2215180"/>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fr-FR" noProof="0"/>
              <a:t>Cliquez sur l’icône pour ajouter une image</a:t>
            </a:r>
          </a:p>
        </p:txBody>
      </p:sp>
      <p:sp>
        <p:nvSpPr>
          <p:cNvPr id="50" name="Espace réservé d’image 46">
            <a:extLst>
              <a:ext uri="{FF2B5EF4-FFF2-40B4-BE49-F238E27FC236}">
                <a16:creationId xmlns:a16="http://schemas.microsoft.com/office/drawing/2014/main" id="{B4548244-F89A-4EA8-9DB4-056E45B2FDF5}"/>
              </a:ext>
            </a:extLst>
          </p:cNvPr>
          <p:cNvSpPr>
            <a:spLocks noGrp="1"/>
          </p:cNvSpPr>
          <p:nvPr>
            <p:ph type="pic" sz="quarter" idx="30" hasCustomPrompt="1"/>
          </p:nvPr>
        </p:nvSpPr>
        <p:spPr>
          <a:xfrm>
            <a:off x="1498434" y="4347291"/>
            <a:ext cx="867600" cy="868680"/>
          </a:xfrm>
          <a:prstGeom prst="ellipse">
            <a:avLst/>
          </a:prstGeom>
          <a:ln w="19050">
            <a:gradFill flip="none" rotWithShape="1">
              <a:gsLst>
                <a:gs pos="0">
                  <a:schemeClr val="bg2"/>
                </a:gs>
                <a:gs pos="100000">
                  <a:schemeClr val="accent1"/>
                </a:gs>
              </a:gsLst>
              <a:lin ang="0" scaled="1"/>
              <a:tileRect/>
            </a:gradFill>
          </a:ln>
        </p:spPr>
        <p:txBody>
          <a:bodyPr rtlCol="0" anchor="ctr" anchorCtr="0">
            <a:normAutofit/>
          </a:bodyPr>
          <a:lstStyle>
            <a:lvl1pPr marL="0" indent="0" algn="ctr">
              <a:buNone/>
              <a:defRPr sz="1200">
                <a:solidFill>
                  <a:schemeClr val="bg1"/>
                </a:solidFill>
              </a:defRPr>
            </a:lvl1pPr>
          </a:lstStyle>
          <a:p>
            <a:pPr rtl="0"/>
            <a:r>
              <a:rPr lang="fr-FR" noProof="0"/>
              <a:t>Cliquez sur l’icône pour ajouter une image</a:t>
            </a:r>
          </a:p>
        </p:txBody>
      </p:sp>
      <p:sp>
        <p:nvSpPr>
          <p:cNvPr id="51" name="Espace réservé d’image 46">
            <a:extLst>
              <a:ext uri="{FF2B5EF4-FFF2-40B4-BE49-F238E27FC236}">
                <a16:creationId xmlns:a16="http://schemas.microsoft.com/office/drawing/2014/main" id="{6B46EEEA-383D-42CD-ABFC-86BD330E07A0}"/>
              </a:ext>
            </a:extLst>
          </p:cNvPr>
          <p:cNvSpPr>
            <a:spLocks noGrp="1"/>
          </p:cNvSpPr>
          <p:nvPr>
            <p:ph type="pic" sz="quarter" idx="31" hasCustomPrompt="1"/>
          </p:nvPr>
        </p:nvSpPr>
        <p:spPr>
          <a:xfrm>
            <a:off x="5033744" y="4347291"/>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fr-FR" noProof="0"/>
              <a:t>Cliquez sur l’icône pour ajouter une image</a:t>
            </a:r>
          </a:p>
        </p:txBody>
      </p:sp>
      <p:sp>
        <p:nvSpPr>
          <p:cNvPr id="52" name="Espace réservé d’image 46">
            <a:extLst>
              <a:ext uri="{FF2B5EF4-FFF2-40B4-BE49-F238E27FC236}">
                <a16:creationId xmlns:a16="http://schemas.microsoft.com/office/drawing/2014/main" id="{DF75483C-CE05-4E90-8A93-D04244423927}"/>
              </a:ext>
            </a:extLst>
          </p:cNvPr>
          <p:cNvSpPr>
            <a:spLocks noGrp="1"/>
          </p:cNvSpPr>
          <p:nvPr>
            <p:ph type="pic" sz="quarter" idx="32" hasCustomPrompt="1"/>
          </p:nvPr>
        </p:nvSpPr>
        <p:spPr>
          <a:xfrm>
            <a:off x="8569054" y="4347291"/>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fr-FR" noProof="0"/>
              <a:t>Cliquez sur l’icône pour ajouter une image</a:t>
            </a:r>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Tree>
    <p:extLst>
      <p:ext uri="{BB962C8B-B14F-4D97-AF65-F5344CB8AC3E}">
        <p14:creationId xmlns:p14="http://schemas.microsoft.com/office/powerpoint/2010/main" val="13920621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apositive de remercie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85FB182-4CCC-45D7-A2A4-A593CA00EB5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7E8E2AFE-9147-47F3-ADFE-AD251E989D20}"/>
              </a:ext>
            </a:extLst>
          </p:cNvPr>
          <p:cNvSpPr>
            <a:spLocks noGrp="1"/>
          </p:cNvSpPr>
          <p:nvPr>
            <p:ph type="title" hasCustomPrompt="1"/>
          </p:nvPr>
        </p:nvSpPr>
        <p:spPr>
          <a:xfrm>
            <a:off x="1814400" y="1144587"/>
            <a:ext cx="9395400" cy="1483413"/>
          </a:xfrm>
        </p:spPr>
        <p:txBody>
          <a:bodyPr rtlCol="0">
            <a:noAutofit/>
          </a:bodyPr>
          <a:lstStyle>
            <a:lvl1pPr>
              <a:defRPr sz="5500"/>
            </a:lvl1pPr>
          </a:lstStyle>
          <a:p>
            <a:pPr rtl="0"/>
            <a:r>
              <a:rPr lang="fr-FR" noProof="0"/>
              <a:t>MERCI</a:t>
            </a:r>
            <a:br>
              <a:rPr lang="fr-FR" noProof="0"/>
            </a:br>
            <a:r>
              <a:rPr lang="fr-FR" noProof="0"/>
              <a:t>DE VOTRE ATTENTION !</a:t>
            </a:r>
          </a:p>
        </p:txBody>
      </p:sp>
      <p:sp>
        <p:nvSpPr>
          <p:cNvPr id="4" name="Espace réservé de la date 3">
            <a:extLst>
              <a:ext uri="{FF2B5EF4-FFF2-40B4-BE49-F238E27FC236}">
                <a16:creationId xmlns:a16="http://schemas.microsoft.com/office/drawing/2014/main" id="{59B46BDE-7853-435A-80A6-D25940D17A54}"/>
              </a:ext>
            </a:extLst>
          </p:cNvPr>
          <p:cNvSpPr>
            <a:spLocks noGrp="1"/>
          </p:cNvSpPr>
          <p:nvPr>
            <p:ph type="dt" sz="half" idx="10"/>
          </p:nvPr>
        </p:nvSpPr>
        <p:spPr/>
        <p:txBody>
          <a:bodyPr rtlCol="0"/>
          <a:lstStyle/>
          <a:p>
            <a:pPr rtl="0"/>
            <a:fld id="{A685A24D-10E8-4B53-928D-395E71347C71}" type="datetime1">
              <a:rPr lang="fr-FR" noProof="0" smtClean="0"/>
              <a:t>05/01/2023</a:t>
            </a:fld>
            <a:endParaRPr lang="fr-FR" noProof="0"/>
          </a:p>
        </p:txBody>
      </p:sp>
      <p:sp>
        <p:nvSpPr>
          <p:cNvPr id="5" name="Espace réservé du pied de page 4">
            <a:extLst>
              <a:ext uri="{FF2B5EF4-FFF2-40B4-BE49-F238E27FC236}">
                <a16:creationId xmlns:a16="http://schemas.microsoft.com/office/drawing/2014/main" id="{B4C83E82-A916-403C-8BE8-252132A9420A}"/>
              </a:ext>
            </a:extLst>
          </p:cNvPr>
          <p:cNvSpPr>
            <a:spLocks noGrp="1"/>
          </p:cNvSpPr>
          <p:nvPr>
            <p:ph type="ftr" sz="quarter" idx="11"/>
          </p:nvPr>
        </p:nvSpPr>
        <p:spPr/>
        <p:txBody>
          <a:bodyPr rtlCol="0"/>
          <a:lstStyle/>
          <a:p>
            <a:pPr rtl="0"/>
            <a:r>
              <a:rPr lang="fr-FR" noProof="0"/>
              <a:t>2022/2023</a:t>
            </a:r>
          </a:p>
        </p:txBody>
      </p:sp>
      <p:sp>
        <p:nvSpPr>
          <p:cNvPr id="6" name="Espace réservé du numéro de diapositive 5">
            <a:extLst>
              <a:ext uri="{FF2B5EF4-FFF2-40B4-BE49-F238E27FC236}">
                <a16:creationId xmlns:a16="http://schemas.microsoft.com/office/drawing/2014/main" id="{1C7F2326-238E-4FE6-8842-680DE4A0432D}"/>
              </a:ext>
            </a:extLst>
          </p:cNvPr>
          <p:cNvSpPr>
            <a:spLocks noGrp="1"/>
          </p:cNvSpPr>
          <p:nvPr>
            <p:ph type="sldNum" sz="quarter" idx="12"/>
          </p:nvPr>
        </p:nvSpPr>
        <p:spPr/>
        <p:txBody>
          <a:bodyPr rtlCol="0"/>
          <a:lstStyle/>
          <a:p>
            <a:pPr rtl="0"/>
            <a:fld id="{95CBEC59-7FF9-4688-98DF-89832A0C9025}" type="slidenum">
              <a:rPr lang="fr-FR" noProof="0" smtClean="0"/>
              <a:t>‹N°›</a:t>
            </a:fld>
            <a:endParaRPr lang="fr-FR" noProof="0"/>
          </a:p>
        </p:txBody>
      </p:sp>
      <p:sp>
        <p:nvSpPr>
          <p:cNvPr id="9" name="Rectangle 8">
            <a:extLst>
              <a:ext uri="{FF2B5EF4-FFF2-40B4-BE49-F238E27FC236}">
                <a16:creationId xmlns:a16="http://schemas.microsoft.com/office/drawing/2014/main" id="{8B9D0891-2A9E-4F35-82BE-7966AECBB0F1}"/>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0" name="Sous-titre 2">
            <a:extLst>
              <a:ext uri="{FF2B5EF4-FFF2-40B4-BE49-F238E27FC236}">
                <a16:creationId xmlns:a16="http://schemas.microsoft.com/office/drawing/2014/main" id="{E52F6420-3AFC-4D7F-A45D-56EA5EFC0D18}"/>
              </a:ext>
            </a:extLst>
          </p:cNvPr>
          <p:cNvSpPr>
            <a:spLocks noGrp="1"/>
          </p:cNvSpPr>
          <p:nvPr>
            <p:ph type="subTitle" idx="13" hasCustomPrompt="1"/>
          </p:nvPr>
        </p:nvSpPr>
        <p:spPr>
          <a:xfrm>
            <a:off x="1812758" y="3038688"/>
            <a:ext cx="9144000" cy="1397991"/>
          </a:xfrm>
        </p:spPr>
        <p:txBody>
          <a:bodyPr rtlCol="0">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noProof="0"/>
              <a:t>Lorem Ipsum</a:t>
            </a:r>
            <a:br>
              <a:rPr lang="fr-FR" noProof="0"/>
            </a:br>
            <a:r>
              <a:rPr lang="fr-FR" noProof="0"/>
              <a:t>Dolor</a:t>
            </a:r>
          </a:p>
        </p:txBody>
      </p:sp>
      <p:cxnSp>
        <p:nvCxnSpPr>
          <p:cNvPr id="11" name="Connecteur droit 10">
            <a:extLst>
              <a:ext uri="{FF2B5EF4-FFF2-40B4-BE49-F238E27FC236}">
                <a16:creationId xmlns:a16="http://schemas.microsoft.com/office/drawing/2014/main" id="{2BC78E93-F6DF-44C7-A9BB-D035C397BFD5}"/>
              </a:ext>
            </a:extLst>
          </p:cNvPr>
          <p:cNvCxnSpPr/>
          <p:nvPr userDrawn="1"/>
        </p:nvCxnSpPr>
        <p:spPr>
          <a:xfrm>
            <a:off x="1957137" y="288364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C87BFFD5-4519-4811-BDD2-3B0318780ACC}"/>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Espace réservé du texte 14">
            <a:extLst>
              <a:ext uri="{FF2B5EF4-FFF2-40B4-BE49-F238E27FC236}">
                <a16:creationId xmlns:a16="http://schemas.microsoft.com/office/drawing/2014/main" id="{A4E36001-6B54-4F6D-9532-965904F3C338}"/>
              </a:ext>
            </a:extLst>
          </p:cNvPr>
          <p:cNvSpPr>
            <a:spLocks noGrp="1"/>
          </p:cNvSpPr>
          <p:nvPr>
            <p:ph type="body" sz="quarter" idx="14" hasCustomPrompt="1"/>
          </p:nvPr>
        </p:nvSpPr>
        <p:spPr>
          <a:xfrm>
            <a:off x="9416048" y="5377580"/>
            <a:ext cx="1460500" cy="481013"/>
          </a:xfrm>
        </p:spPr>
        <p:txBody>
          <a:bodyPr rtlCol="0"/>
          <a:lstStyle>
            <a:lvl1pPr marL="0" indent="0" algn="r">
              <a:buNone/>
              <a:defRPr lang="en-US" sz="3000" b="1" i="0" kern="1200" dirty="0">
                <a:solidFill>
                  <a:schemeClr val="tx2"/>
                </a:solidFill>
                <a:latin typeface="+mn-lt"/>
                <a:ea typeface="+mn-ea"/>
                <a:cs typeface="+mn-cs"/>
              </a:defRPr>
            </a:lvl1pPr>
          </a:lstStyle>
          <a:p>
            <a:pPr lvl="0" rtl="0"/>
            <a:r>
              <a:rPr lang="fr-FR" noProof="0"/>
              <a:t>20XX</a:t>
            </a:r>
          </a:p>
        </p:txBody>
      </p:sp>
    </p:spTree>
    <p:extLst>
      <p:ext uri="{BB962C8B-B14F-4D97-AF65-F5344CB8AC3E}">
        <p14:creationId xmlns:p14="http://schemas.microsoft.com/office/powerpoint/2010/main" val="405858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Diapositive de remercie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 y="0"/>
            <a:ext cx="12191989"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rtlCol="0" anchor="b">
            <a:normAutofit/>
          </a:bodyPr>
          <a:lstStyle>
            <a:lvl1pPr algn="l">
              <a:defRPr sz="5500" b="1">
                <a:solidFill>
                  <a:schemeClr val="bg1"/>
                </a:solidFill>
              </a:defRPr>
            </a:lvl1pPr>
          </a:lstStyle>
          <a:p>
            <a:pPr rtl="0"/>
            <a:r>
              <a:rPr lang="fr-FR" noProof="0"/>
              <a:t>MERCI</a:t>
            </a:r>
            <a:br>
              <a:rPr lang="fr-FR" noProof="0"/>
            </a:br>
            <a:r>
              <a:rPr lang="fr-FR" noProof="0"/>
              <a:t>DE VOTRE ATTENTION !</a:t>
            </a:r>
          </a:p>
        </p:txBody>
      </p:sp>
      <p:sp>
        <p:nvSpPr>
          <p:cNvPr id="3" name="Sous-titr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rtlCol="0">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noProof="0"/>
              <a:t>Lorem Ipsum</a:t>
            </a:r>
            <a:br>
              <a:rPr lang="fr-FR" noProof="0"/>
            </a:br>
            <a:r>
              <a:rPr lang="fr-FR" noProof="0"/>
              <a:t>Dolor</a:t>
            </a:r>
          </a:p>
        </p:txBody>
      </p:sp>
      <p:sp>
        <p:nvSpPr>
          <p:cNvPr id="4" name="Espace réservé de la date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A20CDCC3-81AB-4505-8810-6AE4ED42B727}" type="datetime1">
              <a:rPr lang="fr-FR" noProof="0" smtClean="0"/>
              <a:t>05/01/2023</a:t>
            </a:fld>
            <a:endParaRPr lang="fr-FR" noProof="0"/>
          </a:p>
        </p:txBody>
      </p:sp>
      <p:sp>
        <p:nvSpPr>
          <p:cNvPr id="5" name="Espace réservé du pied de page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p>
            <a:pPr rtl="0"/>
            <a:r>
              <a:rPr lang="fr-FR" noProof="0"/>
              <a:t>2022/2023</a:t>
            </a:r>
          </a:p>
        </p:txBody>
      </p:sp>
      <p:sp>
        <p:nvSpPr>
          <p:cNvPr id="6" name="Espace réservé du numéro de diapositive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fr-FR" noProof="0" smtClean="0"/>
              <a:t>‹N°›</a:t>
            </a:fld>
            <a:endParaRPr lang="fr-FR"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cxnSp>
        <p:nvCxnSpPr>
          <p:cNvPr id="12" name="Connecteur droit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Espace réservé du texte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06893"/>
            <a:ext cx="1460500" cy="481013"/>
          </a:xfrm>
        </p:spPr>
        <p:txBody>
          <a:bodyPr rtlCol="0"/>
          <a:lstStyle>
            <a:lvl1pPr marL="0" indent="0" algn="r">
              <a:buNone/>
              <a:defRPr lang="en-US" sz="3000" b="1" i="0" kern="1200" dirty="0">
                <a:solidFill>
                  <a:schemeClr val="tx2"/>
                </a:solidFill>
                <a:latin typeface="+mn-lt"/>
                <a:ea typeface="+mn-ea"/>
                <a:cs typeface="+mn-cs"/>
              </a:defRPr>
            </a:lvl1pPr>
          </a:lstStyle>
          <a:p>
            <a:pPr lvl="0" rtl="0"/>
            <a:r>
              <a:rPr lang="fr-FR" noProof="0"/>
              <a:t>20XX</a:t>
            </a:r>
          </a:p>
        </p:txBody>
      </p:sp>
    </p:spTree>
    <p:extLst>
      <p:ext uri="{BB962C8B-B14F-4D97-AF65-F5344CB8AC3E}">
        <p14:creationId xmlns:p14="http://schemas.microsoft.com/office/powerpoint/2010/main" val="5349505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Diapositive de remercie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332"/>
            <a:ext cx="8807116" cy="915873"/>
          </a:xfrm>
        </p:spPr>
        <p:txBody>
          <a:bodyPr rtlCol="0" anchor="b">
            <a:normAutofit/>
          </a:bodyPr>
          <a:lstStyle>
            <a:lvl1pPr algn="l">
              <a:defRPr sz="5500" b="1">
                <a:solidFill>
                  <a:schemeClr val="bg1"/>
                </a:solidFill>
              </a:defRPr>
            </a:lvl1pPr>
          </a:lstStyle>
          <a:p>
            <a:pPr rtl="0"/>
            <a:r>
              <a:rPr lang="fr-FR" noProof="0"/>
              <a:t>MERCI DE VOTRE ATTENTION !</a:t>
            </a:r>
          </a:p>
        </p:txBody>
      </p:sp>
      <p:sp>
        <p:nvSpPr>
          <p:cNvPr id="3" name="Sous-titr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63075"/>
            <a:ext cx="9144000" cy="601840"/>
          </a:xfrm>
        </p:spPr>
        <p:txBody>
          <a:bodyPr rtlCol="0">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noProof="0"/>
              <a:t>Lorem Ipsum Dolor</a:t>
            </a:r>
          </a:p>
        </p:txBody>
      </p:sp>
      <p:sp>
        <p:nvSpPr>
          <p:cNvPr id="4" name="Espace réservé de la date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E55A4806-72FB-4247-A172-EFF74FAC5870}" type="datetime1">
              <a:rPr lang="fr-FR" noProof="0" smtClean="0"/>
              <a:t>05/01/2023</a:t>
            </a:fld>
            <a:endParaRPr lang="fr-FR" noProof="0"/>
          </a:p>
        </p:txBody>
      </p:sp>
      <p:sp>
        <p:nvSpPr>
          <p:cNvPr id="5" name="Espace réservé du pied de page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p>
            <a:pPr rtl="0"/>
            <a:r>
              <a:rPr lang="fr-FR" noProof="0"/>
              <a:t>2022/2023</a:t>
            </a:r>
          </a:p>
        </p:txBody>
      </p:sp>
      <p:sp>
        <p:nvSpPr>
          <p:cNvPr id="6" name="Espace réservé du numéro de diapositive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fr-FR" noProof="0" smtClean="0"/>
              <a:t>‹N°›</a:t>
            </a:fld>
            <a:endParaRPr lang="fr-FR"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cxnSp>
        <p:nvCxnSpPr>
          <p:cNvPr id="12" name="Connecteur droit 11">
            <a:extLst>
              <a:ext uri="{FF2B5EF4-FFF2-40B4-BE49-F238E27FC236}">
                <a16:creationId xmlns:a16="http://schemas.microsoft.com/office/drawing/2014/main" id="{08240730-69E4-4798-8578-D648F7A2C4C9}"/>
              </a:ext>
            </a:extLst>
          </p:cNvPr>
          <p:cNvCxnSpPr/>
          <p:nvPr userDrawn="1"/>
        </p:nvCxnSpPr>
        <p:spPr>
          <a:xfrm>
            <a:off x="1957137" y="5808027"/>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Espace réservé du texte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06893"/>
            <a:ext cx="1460500" cy="481013"/>
          </a:xfrm>
        </p:spPr>
        <p:txBody>
          <a:bodyPr rtlCol="0"/>
          <a:lstStyle>
            <a:lvl1pPr marL="0" indent="0" algn="r">
              <a:buNone/>
              <a:defRPr lang="en-US" sz="3000" b="1" i="0" kern="1200" dirty="0">
                <a:solidFill>
                  <a:schemeClr val="bg2"/>
                </a:solidFill>
                <a:latin typeface="+mn-lt"/>
                <a:ea typeface="+mn-ea"/>
                <a:cs typeface="+mn-cs"/>
              </a:defRPr>
            </a:lvl1pPr>
          </a:lstStyle>
          <a:p>
            <a:pPr lvl="0" rtl="0"/>
            <a:r>
              <a:rPr lang="fr-FR" noProof="0"/>
              <a:t>20XX</a:t>
            </a:r>
          </a:p>
        </p:txBody>
      </p:sp>
    </p:spTree>
    <p:extLst>
      <p:ext uri="{BB962C8B-B14F-4D97-AF65-F5344CB8AC3E}">
        <p14:creationId xmlns:p14="http://schemas.microsoft.com/office/powerpoint/2010/main" val="40836357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Diapositive de remercie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D61DF5-2BE6-40B6-97DF-A161EF9520AA}"/>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rtlCol="0" anchor="b">
            <a:normAutofit/>
          </a:bodyPr>
          <a:lstStyle>
            <a:lvl1pPr algn="l">
              <a:defRPr sz="5500" b="1">
                <a:solidFill>
                  <a:schemeClr val="bg1"/>
                </a:solidFill>
              </a:defRPr>
            </a:lvl1pPr>
          </a:lstStyle>
          <a:p>
            <a:pPr rtl="0"/>
            <a:r>
              <a:rPr lang="fr-FR" noProof="0"/>
              <a:t>MERCI</a:t>
            </a:r>
            <a:br>
              <a:rPr lang="fr-FR" noProof="0"/>
            </a:br>
            <a:r>
              <a:rPr lang="fr-FR" noProof="0"/>
              <a:t>DE VOTRE ATTENTION !</a:t>
            </a:r>
          </a:p>
        </p:txBody>
      </p:sp>
      <p:sp>
        <p:nvSpPr>
          <p:cNvPr id="3" name="Sous-titr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rtlCol="0">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noProof="0"/>
              <a:t>Lorem Ipsum</a:t>
            </a:r>
            <a:br>
              <a:rPr lang="fr-FR" noProof="0"/>
            </a:br>
            <a:r>
              <a:rPr lang="fr-FR" noProof="0"/>
              <a:t>Dolor</a:t>
            </a:r>
          </a:p>
        </p:txBody>
      </p:sp>
      <p:sp>
        <p:nvSpPr>
          <p:cNvPr id="4" name="Espace réservé de la date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01FF35CF-CF92-443D-B29C-B4790A6243F3}" type="datetime1">
              <a:rPr lang="fr-FR" noProof="0" smtClean="0"/>
              <a:t>05/01/2023</a:t>
            </a:fld>
            <a:endParaRPr lang="fr-FR" noProof="0"/>
          </a:p>
        </p:txBody>
      </p:sp>
      <p:sp>
        <p:nvSpPr>
          <p:cNvPr id="5" name="Espace réservé du pied de page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p>
            <a:pPr rtl="0"/>
            <a:r>
              <a:rPr lang="fr-FR" noProof="0"/>
              <a:t>2022/2023</a:t>
            </a:r>
          </a:p>
        </p:txBody>
      </p:sp>
      <p:sp>
        <p:nvSpPr>
          <p:cNvPr id="6" name="Espace réservé du numéro de diapositive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fr-FR" noProof="0" smtClean="0"/>
              <a:t>‹N°›</a:t>
            </a:fld>
            <a:endParaRPr lang="fr-FR"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cxnSp>
        <p:nvCxnSpPr>
          <p:cNvPr id="12" name="Connecteur droit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Espace réservé du texte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13936"/>
            <a:ext cx="1460500" cy="481013"/>
          </a:xfrm>
        </p:spPr>
        <p:txBody>
          <a:bodyPr rtlCol="0"/>
          <a:lstStyle>
            <a:lvl1pPr marL="0" indent="0" algn="r">
              <a:buNone/>
              <a:defRPr lang="en-US" sz="3000" b="1" i="0" kern="1200" dirty="0">
                <a:solidFill>
                  <a:schemeClr val="tx2"/>
                </a:solidFill>
                <a:latin typeface="+mn-lt"/>
                <a:ea typeface="+mn-ea"/>
                <a:cs typeface="+mn-cs"/>
              </a:defRPr>
            </a:lvl1pPr>
          </a:lstStyle>
          <a:p>
            <a:pPr lvl="0" rtl="0"/>
            <a:r>
              <a:rPr lang="fr-FR" noProof="0"/>
              <a:t>20XX</a:t>
            </a:r>
          </a:p>
        </p:txBody>
      </p:sp>
    </p:spTree>
    <p:extLst>
      <p:ext uri="{BB962C8B-B14F-4D97-AF65-F5344CB8AC3E}">
        <p14:creationId xmlns:p14="http://schemas.microsoft.com/office/powerpoint/2010/main" val="42027339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Diapositive de remercie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64500"/>
            <a:ext cx="8807116" cy="915873"/>
          </a:xfrm>
        </p:spPr>
        <p:txBody>
          <a:bodyPr rtlCol="0" anchor="b">
            <a:normAutofit/>
          </a:bodyPr>
          <a:lstStyle>
            <a:lvl1pPr algn="l">
              <a:defRPr sz="5500" b="1">
                <a:gradFill>
                  <a:gsLst>
                    <a:gs pos="0">
                      <a:schemeClr val="bg2"/>
                    </a:gs>
                    <a:gs pos="100000">
                      <a:schemeClr val="accent1"/>
                    </a:gs>
                  </a:gsLst>
                  <a:lin ang="0" scaled="1"/>
                </a:gradFill>
              </a:defRPr>
            </a:lvl1pPr>
          </a:lstStyle>
          <a:p>
            <a:pPr rtl="0"/>
            <a:r>
              <a:rPr lang="fr-FR" noProof="0"/>
              <a:t>MERCI DE VOTRE ATTENTION !</a:t>
            </a:r>
          </a:p>
        </p:txBody>
      </p:sp>
      <p:sp>
        <p:nvSpPr>
          <p:cNvPr id="3" name="Sous-titr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43285"/>
            <a:ext cx="9144000" cy="601840"/>
          </a:xfrm>
        </p:spPr>
        <p:txBody>
          <a:bodyPr rtlCol="0">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noProof="0"/>
              <a:t>Lorem Ipsum Dolor</a:t>
            </a:r>
          </a:p>
        </p:txBody>
      </p:sp>
      <p:sp>
        <p:nvSpPr>
          <p:cNvPr id="4" name="Espace réservé de la date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D1E773D9-0E63-49C2-9873-7586DB427EAF}" type="datetime1">
              <a:rPr lang="fr-FR" noProof="0" smtClean="0"/>
              <a:t>05/01/2023</a:t>
            </a:fld>
            <a:endParaRPr lang="fr-FR" noProof="0"/>
          </a:p>
        </p:txBody>
      </p:sp>
      <p:sp>
        <p:nvSpPr>
          <p:cNvPr id="5" name="Espace réservé du pied de page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lvl1pPr>
              <a:defRPr>
                <a:solidFill>
                  <a:schemeClr val="accent1"/>
                </a:solidFill>
              </a:defRPr>
            </a:lvl1pPr>
          </a:lstStyle>
          <a:p>
            <a:pPr rtl="0"/>
            <a:r>
              <a:rPr lang="fr-FR" noProof="0"/>
              <a:t>2022/2023</a:t>
            </a:r>
          </a:p>
        </p:txBody>
      </p:sp>
      <p:sp>
        <p:nvSpPr>
          <p:cNvPr id="6" name="Espace réservé du numéro de diapositive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lvl1pPr>
              <a:defRPr>
                <a:solidFill>
                  <a:schemeClr val="accent1"/>
                </a:solidFill>
              </a:defRPr>
            </a:lvl1pPr>
          </a:lstStyle>
          <a:p>
            <a:pPr rtl="0"/>
            <a:fld id="{95CBEC59-7FF9-4688-98DF-89832A0C9025}" type="slidenum">
              <a:rPr lang="fr-FR" noProof="0" smtClean="0"/>
              <a:pPr rtl="0"/>
              <a:t>‹N°›</a:t>
            </a:fld>
            <a:endParaRPr lang="fr-FR"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cxnSp>
        <p:nvCxnSpPr>
          <p:cNvPr id="13" name="Connecteur droit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Espace réservé du texte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rtlCol="0"/>
          <a:lstStyle>
            <a:lvl1pPr marL="0" indent="0" algn="l">
              <a:buNone/>
              <a:defRPr lang="en-US" sz="3000" b="1" i="0" kern="1200" dirty="0">
                <a:solidFill>
                  <a:schemeClr val="tx2"/>
                </a:solidFill>
                <a:latin typeface="+mn-lt"/>
                <a:ea typeface="+mn-ea"/>
                <a:cs typeface="+mn-cs"/>
              </a:defRPr>
            </a:lvl1pPr>
          </a:lstStyle>
          <a:p>
            <a:pPr lvl="0" rtl="0"/>
            <a:r>
              <a:rPr lang="fr-FR" noProof="0"/>
              <a:t>20XX</a:t>
            </a:r>
          </a:p>
        </p:txBody>
      </p:sp>
      <p:cxnSp>
        <p:nvCxnSpPr>
          <p:cNvPr id="14" name="Connecteur droit 13">
            <a:extLst>
              <a:ext uri="{FF2B5EF4-FFF2-40B4-BE49-F238E27FC236}">
                <a16:creationId xmlns:a16="http://schemas.microsoft.com/office/drawing/2014/main" id="{5475710E-5533-4BB2-A66B-352BB2B1F9CB}"/>
              </a:ext>
            </a:extLst>
          </p:cNvPr>
          <p:cNvCxnSpPr/>
          <p:nvPr userDrawn="1"/>
        </p:nvCxnSpPr>
        <p:spPr>
          <a:xfrm>
            <a:off x="1957137" y="5823067"/>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180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1"/>
            <a:ext cx="12192000" cy="4464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85756"/>
            <a:ext cx="8807116" cy="915873"/>
          </a:xfrm>
        </p:spPr>
        <p:txBody>
          <a:bodyPr rtlCol="0" anchor="b">
            <a:normAutofit/>
          </a:bodyPr>
          <a:lstStyle>
            <a:lvl1pPr algn="l">
              <a:defRPr sz="5500" b="1">
                <a:gradFill>
                  <a:gsLst>
                    <a:gs pos="0">
                      <a:schemeClr val="bg2"/>
                    </a:gs>
                    <a:gs pos="100000">
                      <a:schemeClr val="accent1"/>
                    </a:gs>
                  </a:gsLst>
                  <a:lin ang="0" scaled="1"/>
                </a:gradFill>
              </a:defRPr>
            </a:lvl1pPr>
          </a:lstStyle>
          <a:p>
            <a:pPr rtl="0"/>
            <a:r>
              <a:rPr lang="fr-FR" noProof="0"/>
              <a:t>TITRE DE LA PRÉSENTATION</a:t>
            </a:r>
          </a:p>
        </p:txBody>
      </p:sp>
      <p:sp>
        <p:nvSpPr>
          <p:cNvPr id="3" name="Sous-titr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50473"/>
            <a:ext cx="9144000" cy="601840"/>
          </a:xfrm>
        </p:spPr>
        <p:txBody>
          <a:bodyPr rtlCol="0">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noProof="0"/>
              <a:t>Lorem Ipsum Dolor</a:t>
            </a:r>
          </a:p>
        </p:txBody>
      </p:sp>
      <p:sp>
        <p:nvSpPr>
          <p:cNvPr id="4" name="Espace réservé de la date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F560BE18-F1C4-4062-8EF4-B3AD9308B3E2}" type="datetime1">
              <a:rPr lang="fr-FR" noProof="0" smtClean="0"/>
              <a:t>05/01/2023</a:t>
            </a:fld>
            <a:endParaRPr lang="fr-FR" noProof="0"/>
          </a:p>
        </p:txBody>
      </p:sp>
      <p:sp>
        <p:nvSpPr>
          <p:cNvPr id="5" name="Espace réservé du pied de page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p>
            <a:pPr rtl="0"/>
            <a:r>
              <a:rPr lang="fr-FR" noProof="0"/>
              <a:t>2022/2023</a:t>
            </a:r>
          </a:p>
        </p:txBody>
      </p:sp>
      <p:sp>
        <p:nvSpPr>
          <p:cNvPr id="6" name="Espace réservé du numéro de diapositive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fr-FR" noProof="0" smtClean="0"/>
              <a:t>‹N°›</a:t>
            </a:fld>
            <a:endParaRPr lang="fr-FR"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cxnSp>
        <p:nvCxnSpPr>
          <p:cNvPr id="12" name="Connecteur droit 11">
            <a:extLst>
              <a:ext uri="{FF2B5EF4-FFF2-40B4-BE49-F238E27FC236}">
                <a16:creationId xmlns:a16="http://schemas.microsoft.com/office/drawing/2014/main" id="{08240730-69E4-4798-8578-D648F7A2C4C9}"/>
              </a:ext>
            </a:extLst>
          </p:cNvPr>
          <p:cNvCxnSpPr/>
          <p:nvPr userDrawn="1"/>
        </p:nvCxnSpPr>
        <p:spPr>
          <a:xfrm>
            <a:off x="1957137" y="5882423"/>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Espace réservé du texte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rtlCol="0"/>
          <a:lstStyle>
            <a:lvl1pPr marL="0" indent="0" algn="l">
              <a:buNone/>
              <a:defRPr lang="en-US" sz="3000" b="1" i="0" kern="1200" dirty="0">
                <a:solidFill>
                  <a:schemeClr val="tx2"/>
                </a:solidFill>
                <a:latin typeface="+mn-lt"/>
                <a:ea typeface="+mn-ea"/>
                <a:cs typeface="+mn-cs"/>
              </a:defRPr>
            </a:lvl1pPr>
          </a:lstStyle>
          <a:p>
            <a:pPr lvl="0" rtl="0"/>
            <a:r>
              <a:rPr lang="fr-FR" noProof="0"/>
              <a:t>20XX</a:t>
            </a:r>
          </a:p>
        </p:txBody>
      </p:sp>
    </p:spTree>
    <p:extLst>
      <p:ext uri="{BB962C8B-B14F-4D97-AF65-F5344CB8AC3E}">
        <p14:creationId xmlns:p14="http://schemas.microsoft.com/office/powerpoint/2010/main" val="986155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et 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rtlCol="0"/>
          <a:lstStyle>
            <a:lvl1pPr>
              <a:defRPr/>
            </a:lvl1pPr>
          </a:lstStyle>
          <a:p>
            <a:pPr rtl="0"/>
            <a:r>
              <a:rPr lang="fr-FR" noProof="0"/>
              <a:t>DIAPOSITIVE DE CONTENU</a:t>
            </a:r>
          </a:p>
        </p:txBody>
      </p:sp>
      <p:sp>
        <p:nvSpPr>
          <p:cNvPr id="3" name="Espace réservé du contenu 2">
            <a:extLst>
              <a:ext uri="{FF2B5EF4-FFF2-40B4-BE49-F238E27FC236}">
                <a16:creationId xmlns:a16="http://schemas.microsoft.com/office/drawing/2014/main" id="{CA18B931-E896-4471-A71A-819D3B682920}"/>
              </a:ext>
            </a:extLst>
          </p:cNvPr>
          <p:cNvSpPr>
            <a:spLocks noGrp="1"/>
          </p:cNvSpPr>
          <p:nvPr>
            <p:ph idx="1" hasCustomPrompt="1"/>
          </p:nvPr>
        </p:nvSpPr>
        <p:spPr>
          <a:xfrm>
            <a:off x="929641" y="3775165"/>
            <a:ext cx="9971158" cy="2427923"/>
          </a:xfrm>
        </p:spPr>
        <p:txBody>
          <a:bodyPr rtlCol="0">
            <a:normAutofit/>
          </a:bodyPr>
          <a:lstStyle>
            <a:lvl1pPr marL="0" indent="0">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rtl="0"/>
            <a:r>
              <a:rPr lang="fr-FR" noProof="0"/>
              <a:t>Modifiez les styles du texte</a:t>
            </a:r>
          </a:p>
        </p:txBody>
      </p:sp>
      <p:sp>
        <p:nvSpPr>
          <p:cNvPr id="4" name="Espace réservé de la date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C7A2E336-AC27-4F1D-878B-1773F74DA6F6}" type="datetime1">
              <a:rPr lang="fr-FR" noProof="0" smtClean="0"/>
              <a:t>05/01/2023</a:t>
            </a:fld>
            <a:endParaRPr lang="fr-FR" noProof="0"/>
          </a:p>
        </p:txBody>
      </p:sp>
      <p:sp>
        <p:nvSpPr>
          <p:cNvPr id="5" name="Espace réservé du pied de page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p>
            <a:pPr rtl="0"/>
            <a:r>
              <a:rPr lang="fr-FR" noProof="0"/>
              <a:t>2022/2023</a:t>
            </a:r>
          </a:p>
        </p:txBody>
      </p:sp>
      <p:sp>
        <p:nvSpPr>
          <p:cNvPr id="6" name="Espace réservé du numéro de diapositive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fr-FR" noProof="0" smtClean="0"/>
              <a:t>‹N°›</a:t>
            </a:fld>
            <a:endParaRPr lang="fr-FR" noProof="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cxnSp>
        <p:nvCxnSpPr>
          <p:cNvPr id="10" name="Connecteur droit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ous-titr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rtlCol="0">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noProof="0"/>
              <a:t>Sous-titre de la diapositive</a:t>
            </a:r>
          </a:p>
        </p:txBody>
      </p:sp>
      <p:cxnSp>
        <p:nvCxnSpPr>
          <p:cNvPr id="13" name="Connecteur droit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Espace réservé du texte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fr-FR" noProof="0"/>
              <a:t>20XX</a:t>
            </a:r>
          </a:p>
        </p:txBody>
      </p:sp>
      <p:cxnSp>
        <p:nvCxnSpPr>
          <p:cNvPr id="18" name="Connecteur droit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810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rtlCol="0"/>
          <a:lstStyle>
            <a:lvl1pPr>
              <a:defRPr>
                <a:gradFill>
                  <a:gsLst>
                    <a:gs pos="0">
                      <a:schemeClr val="bg2"/>
                    </a:gs>
                    <a:gs pos="100000">
                      <a:schemeClr val="accent1"/>
                    </a:gs>
                  </a:gsLst>
                  <a:lin ang="0" scaled="1"/>
                </a:gradFill>
              </a:defRPr>
            </a:lvl1pPr>
          </a:lstStyle>
          <a:p>
            <a:pPr rtl="0"/>
            <a:r>
              <a:rPr lang="fr-FR" noProof="0"/>
              <a:t>DIAPOSITIVE DE CONTENU</a:t>
            </a:r>
          </a:p>
        </p:txBody>
      </p:sp>
      <p:sp>
        <p:nvSpPr>
          <p:cNvPr id="3" name="Espace réservé du contenu 2">
            <a:extLst>
              <a:ext uri="{FF2B5EF4-FFF2-40B4-BE49-F238E27FC236}">
                <a16:creationId xmlns:a16="http://schemas.microsoft.com/office/drawing/2014/main" id="{CA18B931-E896-4471-A71A-819D3B682920}"/>
              </a:ext>
            </a:extLst>
          </p:cNvPr>
          <p:cNvSpPr>
            <a:spLocks noGrp="1"/>
          </p:cNvSpPr>
          <p:nvPr>
            <p:ph idx="1" hasCustomPrompt="1"/>
          </p:nvPr>
        </p:nvSpPr>
        <p:spPr>
          <a:xfrm>
            <a:off x="929641" y="3133484"/>
            <a:ext cx="10515600" cy="2427923"/>
          </a:xfrm>
        </p:spPr>
        <p:txBody>
          <a:bodyPr rtlCol="0">
            <a:normAutofit/>
          </a:bodyPr>
          <a:lstStyle>
            <a:lvl1pPr marL="0" indent="0">
              <a:lnSpc>
                <a:spcPct val="100000"/>
              </a:lnSpc>
              <a:spcBef>
                <a:spcPts val="600"/>
              </a:spcBef>
              <a:buNone/>
              <a:defRPr sz="1600" i="0">
                <a:solidFill>
                  <a:schemeClr val="tx1">
                    <a:lumMod val="75000"/>
                    <a:lumOff val="25000"/>
                  </a:schemeClr>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rtl="0"/>
            <a:r>
              <a:rPr lang="fr-FR" noProof="0"/>
              <a:t>Modifiez les styles du texte</a:t>
            </a:r>
          </a:p>
        </p:txBody>
      </p:sp>
      <p:sp>
        <p:nvSpPr>
          <p:cNvPr id="4" name="Espace réservé de la date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135CF6D8-E3A3-49E7-85AF-3FF820401F08}" type="datetime1">
              <a:rPr lang="fr-FR" noProof="0" smtClean="0"/>
              <a:t>05/01/2023</a:t>
            </a:fld>
            <a:endParaRPr lang="fr-FR" noProof="0"/>
          </a:p>
        </p:txBody>
      </p:sp>
      <p:sp>
        <p:nvSpPr>
          <p:cNvPr id="5" name="Espace réservé du pied de page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p>
            <a:pPr rtl="0"/>
            <a:r>
              <a:rPr lang="fr-FR" noProof="0"/>
              <a:t>2022/2023</a:t>
            </a:r>
          </a:p>
        </p:txBody>
      </p:sp>
      <p:sp>
        <p:nvSpPr>
          <p:cNvPr id="6" name="Espace réservé du numéro de diapositive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fr-FR" noProof="0" smtClean="0"/>
              <a:t>‹N°›</a:t>
            </a:fld>
            <a:endParaRPr lang="fr-FR" noProof="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cxnSp>
        <p:nvCxnSpPr>
          <p:cNvPr id="10" name="Connecteur droit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ous-titr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rtlCol="0">
            <a:normAutofit/>
          </a:bodyPr>
          <a:lstStyle>
            <a:lvl1pPr marL="0" indent="0" algn="l">
              <a:buNone/>
              <a:defRPr sz="25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noProof="0"/>
              <a:t>Sous-titre de la diapositive</a:t>
            </a:r>
          </a:p>
        </p:txBody>
      </p:sp>
      <p:cxnSp>
        <p:nvCxnSpPr>
          <p:cNvPr id="13" name="Connecteur droit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Espace réservé du texte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accent1"/>
                </a:solidFill>
              </a:defRPr>
            </a:lvl1pPr>
          </a:lstStyle>
          <a:p>
            <a:pPr lvl="0" rtl="0"/>
            <a:r>
              <a:rPr lang="fr-FR" noProof="0"/>
              <a:t>20XX</a:t>
            </a:r>
          </a:p>
        </p:txBody>
      </p:sp>
      <p:cxnSp>
        <p:nvCxnSpPr>
          <p:cNvPr id="18" name="Connecteur droit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333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re et 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CF94AF4-4F78-4DA5-8571-FD66FFA6313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21" y="546844"/>
            <a:ext cx="8997738" cy="1325563"/>
          </a:xfrm>
        </p:spPr>
        <p:txBody>
          <a:bodyPr rtlCol="0"/>
          <a:lstStyle>
            <a:lvl1pPr>
              <a:defRPr/>
            </a:lvl1pPr>
          </a:lstStyle>
          <a:p>
            <a:pPr rtl="0"/>
            <a:r>
              <a:rPr lang="fr-FR" noProof="0"/>
              <a:t>DIAPOSITIVE DE CONTENU</a:t>
            </a:r>
          </a:p>
        </p:txBody>
      </p:sp>
      <p:sp>
        <p:nvSpPr>
          <p:cNvPr id="3" name="Espace réservé du contenu 2">
            <a:extLst>
              <a:ext uri="{FF2B5EF4-FFF2-40B4-BE49-F238E27FC236}">
                <a16:creationId xmlns:a16="http://schemas.microsoft.com/office/drawing/2014/main" id="{CA18B931-E896-4471-A71A-819D3B682920}"/>
              </a:ext>
            </a:extLst>
          </p:cNvPr>
          <p:cNvSpPr>
            <a:spLocks noGrp="1"/>
          </p:cNvSpPr>
          <p:nvPr>
            <p:ph idx="1" hasCustomPrompt="1"/>
          </p:nvPr>
        </p:nvSpPr>
        <p:spPr>
          <a:xfrm>
            <a:off x="1527520" y="3581731"/>
            <a:ext cx="8997737" cy="2230464"/>
          </a:xfrm>
        </p:spPr>
        <p:txBody>
          <a:bodyPr rtlCol="0">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rtl="0"/>
            <a:r>
              <a:rPr lang="fr-FR" noProof="0"/>
              <a:t>Modifiez les styles du texte</a:t>
            </a:r>
          </a:p>
        </p:txBody>
      </p:sp>
      <p:sp>
        <p:nvSpPr>
          <p:cNvPr id="4" name="Espace réservé de la date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D11A35DD-2CBD-4AB1-84A2-5CC68396AA7E}" type="datetime1">
              <a:rPr lang="fr-FR" noProof="0" smtClean="0"/>
              <a:t>05/01/2023</a:t>
            </a:fld>
            <a:endParaRPr lang="fr-FR" noProof="0"/>
          </a:p>
        </p:txBody>
      </p:sp>
      <p:sp>
        <p:nvSpPr>
          <p:cNvPr id="5" name="Espace réservé du pied de page 4">
            <a:extLst>
              <a:ext uri="{FF2B5EF4-FFF2-40B4-BE49-F238E27FC236}">
                <a16:creationId xmlns:a16="http://schemas.microsoft.com/office/drawing/2014/main" id="{B9568C84-3A49-4E3F-B2E7-4CE5D636B8CB}"/>
              </a:ext>
            </a:extLst>
          </p:cNvPr>
          <p:cNvSpPr>
            <a:spLocks noGrp="1"/>
          </p:cNvSpPr>
          <p:nvPr>
            <p:ph type="ftr" sz="quarter" idx="11"/>
          </p:nvPr>
        </p:nvSpPr>
        <p:spPr>
          <a:xfrm>
            <a:off x="590400" y="6159402"/>
            <a:ext cx="2788169" cy="365125"/>
          </a:xfrm>
        </p:spPr>
        <p:txBody>
          <a:bodyPr rtlCol="0"/>
          <a:lstStyle/>
          <a:p>
            <a:pPr rtl="0"/>
            <a:r>
              <a:rPr lang="fr-FR" noProof="0"/>
              <a:t>2022/2023</a:t>
            </a:r>
          </a:p>
        </p:txBody>
      </p:sp>
      <p:sp>
        <p:nvSpPr>
          <p:cNvPr id="6" name="Espace réservé du numéro de diapositive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fr-FR" noProof="0" smtClean="0"/>
              <a:t>‹N°›</a:t>
            </a:fld>
            <a:endParaRPr lang="fr-FR" noProof="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8" y="244717"/>
            <a:ext cx="7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cxnSp>
        <p:nvCxnSpPr>
          <p:cNvPr id="10" name="Connecteur droit 9">
            <a:extLst>
              <a:ext uri="{FF2B5EF4-FFF2-40B4-BE49-F238E27FC236}">
                <a16:creationId xmlns:a16="http://schemas.microsoft.com/office/drawing/2014/main" id="{D4D4EAA8-8E55-45C3-BD00-531D549BB77D}"/>
              </a:ext>
            </a:extLst>
          </p:cNvPr>
          <p:cNvCxnSpPr/>
          <p:nvPr userDrawn="1"/>
        </p:nvCxnSpPr>
        <p:spPr>
          <a:xfrm>
            <a:off x="1666742" y="161638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ous-titr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20" y="1757035"/>
            <a:ext cx="8997737" cy="692595"/>
          </a:xfrm>
        </p:spPr>
        <p:txBody>
          <a:bodyPr rtlCol="0">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noProof="0"/>
              <a:t>Sous-titre de la diapositive</a:t>
            </a:r>
          </a:p>
        </p:txBody>
      </p:sp>
      <p:cxnSp>
        <p:nvCxnSpPr>
          <p:cNvPr id="13" name="Connecteur droit 12">
            <a:extLst>
              <a:ext uri="{FF2B5EF4-FFF2-40B4-BE49-F238E27FC236}">
                <a16:creationId xmlns:a16="http://schemas.microsoft.com/office/drawing/2014/main" id="{F83713E2-6BCF-4CEB-A9B2-A0F540060B9B}"/>
              </a:ext>
            </a:extLst>
          </p:cNvPr>
          <p:cNvCxnSpPr>
            <a:cxnSpLocks/>
          </p:cNvCxnSpPr>
          <p:nvPr userDrawn="1"/>
        </p:nvCxnSpPr>
        <p:spPr>
          <a:xfrm>
            <a:off x="10938200" y="1341281"/>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Espace réservé du texte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0831016" y="1377655"/>
            <a:ext cx="610772" cy="328893"/>
          </a:xfrm>
        </p:spPr>
        <p:txBody>
          <a:bodyPr rtlCol="0">
            <a:normAutofit/>
          </a:bodyPr>
          <a:lstStyle>
            <a:lvl1pPr marL="0" indent="0" algn="l">
              <a:buNone/>
              <a:defRPr sz="1200" i="1">
                <a:solidFill>
                  <a:schemeClr val="tx2"/>
                </a:solidFill>
              </a:defRPr>
            </a:lvl1pPr>
          </a:lstStyle>
          <a:p>
            <a:pPr lvl="0" rtl="0"/>
            <a:r>
              <a:rPr lang="fr-FR" noProof="0"/>
              <a:t>20XX</a:t>
            </a:r>
          </a:p>
        </p:txBody>
      </p:sp>
      <p:cxnSp>
        <p:nvCxnSpPr>
          <p:cNvPr id="19" name="Connecteur droit 18">
            <a:extLst>
              <a:ext uri="{FF2B5EF4-FFF2-40B4-BE49-F238E27FC236}">
                <a16:creationId xmlns:a16="http://schemas.microsoft.com/office/drawing/2014/main" id="{5FCDC761-E078-4116-B4FD-B0C88CDEB3DB}"/>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480265F1-E793-484F-ADC9-31450ADF8B0E}"/>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688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re et 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rtlCol="0"/>
          <a:lstStyle>
            <a:lvl1pPr>
              <a:defRPr/>
            </a:lvl1pPr>
          </a:lstStyle>
          <a:p>
            <a:pPr rtl="0"/>
            <a:r>
              <a:rPr lang="fr-FR" noProof="0"/>
              <a:t>DIAPOSITIVE</a:t>
            </a:r>
            <a:br>
              <a:rPr lang="fr-FR" noProof="0"/>
            </a:br>
            <a:r>
              <a:rPr lang="fr-FR" noProof="0"/>
              <a:t>DE CONTENU</a:t>
            </a:r>
          </a:p>
        </p:txBody>
      </p:sp>
      <p:sp>
        <p:nvSpPr>
          <p:cNvPr id="3" name="Espace réservé du contenu 2">
            <a:extLst>
              <a:ext uri="{FF2B5EF4-FFF2-40B4-BE49-F238E27FC236}">
                <a16:creationId xmlns:a16="http://schemas.microsoft.com/office/drawing/2014/main" id="{CA18B931-E896-4471-A71A-819D3B682920}"/>
              </a:ext>
            </a:extLst>
          </p:cNvPr>
          <p:cNvSpPr>
            <a:spLocks noGrp="1"/>
          </p:cNvSpPr>
          <p:nvPr>
            <p:ph idx="1" hasCustomPrompt="1"/>
          </p:nvPr>
        </p:nvSpPr>
        <p:spPr>
          <a:xfrm>
            <a:off x="5871409" y="2588054"/>
            <a:ext cx="5228216" cy="3122935"/>
          </a:xfrm>
        </p:spPr>
        <p:txBody>
          <a:bodyPr rtlCol="0">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rtl="0"/>
            <a:r>
              <a:rPr lang="fr-FR" noProof="0"/>
              <a:t>Modifiez les styles du texte</a:t>
            </a:r>
          </a:p>
        </p:txBody>
      </p:sp>
      <p:sp>
        <p:nvSpPr>
          <p:cNvPr id="4" name="Espace réservé de la date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D16CEDCD-CD5E-4552-9584-6DA63776983C}" type="datetime1">
              <a:rPr lang="fr-FR" noProof="0" smtClean="0"/>
              <a:t>05/01/2023</a:t>
            </a:fld>
            <a:endParaRPr lang="fr-FR" noProof="0"/>
          </a:p>
        </p:txBody>
      </p:sp>
      <p:sp>
        <p:nvSpPr>
          <p:cNvPr id="5" name="Espace réservé du pied de page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p>
            <a:pPr rtl="0"/>
            <a:r>
              <a:rPr lang="fr-FR" noProof="0"/>
              <a:t>2022/2023</a:t>
            </a:r>
          </a:p>
        </p:txBody>
      </p:sp>
      <p:sp>
        <p:nvSpPr>
          <p:cNvPr id="6" name="Espace réservé du numéro de diapositive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fr-FR" noProof="0" smtClean="0"/>
              <a:t>‹N°›</a:t>
            </a:fld>
            <a:endParaRPr lang="fr-FR" noProof="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cxnSp>
        <p:nvCxnSpPr>
          <p:cNvPr id="10" name="Connecteur droit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ous-titr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rtlCol="0">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noProof="0"/>
              <a:t>Sous-titre de la diapositive</a:t>
            </a:r>
          </a:p>
        </p:txBody>
      </p:sp>
      <p:cxnSp>
        <p:nvCxnSpPr>
          <p:cNvPr id="13" name="Connecteur droit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Espace réservé du texte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fr-FR" noProof="0"/>
              <a:t>20XX</a:t>
            </a:r>
          </a:p>
        </p:txBody>
      </p:sp>
      <p:cxnSp>
        <p:nvCxnSpPr>
          <p:cNvPr id="18" name="Connecteur droit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381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351E1EAD-812A-4236-9F79-679D72C2B82D}"/>
              </a:ext>
            </a:extLst>
          </p:cNvPr>
          <p:cNvSpPr>
            <a:spLocks noGrp="1"/>
          </p:cNvSpPr>
          <p:nvPr>
            <p:ph type="ftr" sz="quarter" idx="3"/>
          </p:nvPr>
        </p:nvSpPr>
        <p:spPr>
          <a:xfrm>
            <a:off x="614873" y="6187538"/>
            <a:ext cx="3256673" cy="365125"/>
          </a:xfrm>
          <a:prstGeom prst="rect">
            <a:avLst/>
          </a:prstGeom>
        </p:spPr>
        <p:txBody>
          <a:bodyPr vert="horz" lIns="91440" tIns="45720" rIns="91440" bIns="45720" rtlCol="0" anchor="ctr"/>
          <a:lstStyle>
            <a:lvl1pPr algn="l">
              <a:defRPr sz="1200" i="1">
                <a:solidFill>
                  <a:schemeClr val="tx2"/>
                </a:solidFill>
              </a:defRPr>
            </a:lvl1pPr>
          </a:lstStyle>
          <a:p>
            <a:pPr rtl="0"/>
            <a:r>
              <a:rPr lang="fr-FR" noProof="0"/>
              <a:t>2022/2023</a:t>
            </a:r>
          </a:p>
        </p:txBody>
      </p:sp>
      <p:sp>
        <p:nvSpPr>
          <p:cNvPr id="2" name="Espace réservé du titre 1">
            <a:extLst>
              <a:ext uri="{FF2B5EF4-FFF2-40B4-BE49-F238E27FC236}">
                <a16:creationId xmlns:a16="http://schemas.microsoft.com/office/drawing/2014/main" id="{65A38A25-0817-41BC-96A5-5012FE15C9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fr-FR" noProof="0"/>
              <a:t>Modifiez le style du titre</a:t>
            </a:r>
          </a:p>
        </p:txBody>
      </p:sp>
      <p:sp>
        <p:nvSpPr>
          <p:cNvPr id="3" name="Espace réservé du texte 2">
            <a:extLst>
              <a:ext uri="{FF2B5EF4-FFF2-40B4-BE49-F238E27FC236}">
                <a16:creationId xmlns:a16="http://schemas.microsoft.com/office/drawing/2014/main" id="{1FA28A22-3D06-43EE-BD32-97F90FEA19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a:extLst>
              <a:ext uri="{FF2B5EF4-FFF2-40B4-BE49-F238E27FC236}">
                <a16:creationId xmlns:a16="http://schemas.microsoft.com/office/drawing/2014/main" id="{98DAC635-0473-40DB-A82D-46D5F635BC1B}"/>
              </a:ext>
            </a:extLst>
          </p:cNvPr>
          <p:cNvSpPr>
            <a:spLocks noGrp="1"/>
          </p:cNvSpPr>
          <p:nvPr>
            <p:ph type="dt" sz="half" idx="2"/>
          </p:nvPr>
        </p:nvSpPr>
        <p:spPr>
          <a:xfrm>
            <a:off x="4724400" y="6187538"/>
            <a:ext cx="2743200" cy="365125"/>
          </a:xfrm>
          <a:prstGeom prst="rect">
            <a:avLst/>
          </a:prstGeom>
        </p:spPr>
        <p:txBody>
          <a:bodyPr vert="horz" lIns="91440" tIns="45720" rIns="91440" bIns="45720" rtlCol="0" anchor="ctr"/>
          <a:lstStyle>
            <a:lvl1pPr algn="l">
              <a:defRPr sz="1200" i="1">
                <a:solidFill>
                  <a:schemeClr val="tx2"/>
                </a:solidFill>
              </a:defRPr>
            </a:lvl1pPr>
          </a:lstStyle>
          <a:p>
            <a:pPr rtl="0"/>
            <a:fld id="{18D456FD-E77D-4475-8410-1D47853D56AD}" type="datetime1">
              <a:rPr lang="fr-FR" noProof="0" smtClean="0"/>
              <a:t>05/01/2023</a:t>
            </a:fld>
            <a:endParaRPr lang="fr-FR" noProof="0"/>
          </a:p>
        </p:txBody>
      </p:sp>
      <p:sp>
        <p:nvSpPr>
          <p:cNvPr id="6" name="Espace réservé du numéro de diapositive 5">
            <a:extLst>
              <a:ext uri="{FF2B5EF4-FFF2-40B4-BE49-F238E27FC236}">
                <a16:creationId xmlns:a16="http://schemas.microsoft.com/office/drawing/2014/main" id="{2FBD12B9-96FA-4883-88FA-2071321A4391}"/>
              </a:ext>
            </a:extLst>
          </p:cNvPr>
          <p:cNvSpPr>
            <a:spLocks noGrp="1"/>
          </p:cNvSpPr>
          <p:nvPr>
            <p:ph type="sldNum" sz="quarter" idx="4"/>
          </p:nvPr>
        </p:nvSpPr>
        <p:spPr>
          <a:xfrm>
            <a:off x="8849751" y="6187538"/>
            <a:ext cx="2743200" cy="365125"/>
          </a:xfrm>
          <a:prstGeom prst="rect">
            <a:avLst/>
          </a:prstGeom>
        </p:spPr>
        <p:txBody>
          <a:bodyPr vert="horz" lIns="91440" tIns="45720" rIns="91440" bIns="45720" rtlCol="0" anchor="ctr"/>
          <a:lstStyle>
            <a:lvl1pPr algn="r">
              <a:defRPr sz="1200" i="1">
                <a:solidFill>
                  <a:schemeClr val="tx2"/>
                </a:solidFill>
              </a:defRPr>
            </a:lvl1pPr>
          </a:lstStyle>
          <a:p>
            <a:pPr rtl="0"/>
            <a:fld id="{95CBEC59-7FF9-4688-98DF-89832A0C9025}" type="slidenum">
              <a:rPr lang="fr-FR" noProof="0" smtClean="0"/>
              <a:pPr rtl="0"/>
              <a:t>‹N°›</a:t>
            </a:fld>
            <a:endParaRPr lang="fr-FR" noProof="0"/>
          </a:p>
        </p:txBody>
      </p:sp>
    </p:spTree>
    <p:extLst>
      <p:ext uri="{BB962C8B-B14F-4D97-AF65-F5344CB8AC3E}">
        <p14:creationId xmlns:p14="http://schemas.microsoft.com/office/powerpoint/2010/main" val="3435978353"/>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61" r:id="rId4"/>
    <p:sldLayoutId id="2147483662" r:id="rId5"/>
    <p:sldLayoutId id="2147483650" r:id="rId6"/>
    <p:sldLayoutId id="2147483663" r:id="rId7"/>
    <p:sldLayoutId id="2147483664" r:id="rId8"/>
    <p:sldLayoutId id="2147483665" r:id="rId9"/>
    <p:sldLayoutId id="2147483666" r:id="rId10"/>
    <p:sldLayoutId id="2147483651" r:id="rId11"/>
    <p:sldLayoutId id="2147483670" r:id="rId12"/>
    <p:sldLayoutId id="2147483667" r:id="rId13"/>
    <p:sldLayoutId id="2147483668" r:id="rId14"/>
    <p:sldLayoutId id="2147483671" r:id="rId15"/>
    <p:sldLayoutId id="2147483669" r:id="rId16"/>
    <p:sldLayoutId id="2147483653" r:id="rId17"/>
    <p:sldLayoutId id="2147483672" r:id="rId18"/>
    <p:sldLayoutId id="2147483673" r:id="rId19"/>
    <p:sldLayoutId id="2147483674" r:id="rId20"/>
    <p:sldLayoutId id="2147483676" r:id="rId21"/>
    <p:sldLayoutId id="2147483652" r:id="rId22"/>
    <p:sldLayoutId id="2147483677" r:id="rId23"/>
    <p:sldLayoutId id="2147483678" r:id="rId24"/>
    <p:sldLayoutId id="2147483679" r:id="rId25"/>
    <p:sldLayoutId id="2147483681" r:id="rId26"/>
    <p:sldLayoutId id="2147483654" r:id="rId27"/>
    <p:sldLayoutId id="2147483682" r:id="rId28"/>
    <p:sldLayoutId id="2147483683" r:id="rId29"/>
    <p:sldLayoutId id="2147483684" r:id="rId30"/>
    <p:sldLayoutId id="2147483685" r:id="rId31"/>
    <p:sldLayoutId id="2147483657" r:id="rId32"/>
    <p:sldLayoutId id="2147483686" r:id="rId33"/>
    <p:sldLayoutId id="2147483687" r:id="rId34"/>
    <p:sldLayoutId id="2147483688" r:id="rId35"/>
    <p:sldLayoutId id="2147483689" r:id="rId36"/>
    <p:sldLayoutId id="2147483656" r:id="rId37"/>
    <p:sldLayoutId id="2147483690" r:id="rId38"/>
    <p:sldLayoutId id="2147483691" r:id="rId39"/>
    <p:sldLayoutId id="2147483692" r:id="rId40"/>
    <p:sldLayoutId id="2147483697" r:id="rId41"/>
    <p:sldLayoutId id="2147483658" r:id="rId42"/>
    <p:sldLayoutId id="2147483693" r:id="rId43"/>
    <p:sldLayoutId id="2147483694" r:id="rId44"/>
    <p:sldLayoutId id="2147483695" r:id="rId45"/>
    <p:sldLayoutId id="2147483696" r:id="rId46"/>
  </p:sldLayoutIdLst>
  <p:hf sldNum="0" hdr="0" ft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Layout" Target="../slideLayouts/slideLayout10.xml"/><Relationship Id="rId4" Type="http://schemas.openxmlformats.org/officeDocument/2006/relationships/chart" Target="../charts/chart8.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sv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7.sv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0.jp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4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Layout" Target="../slideLayouts/slideLayout10.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Layout" Target="../slideLayouts/slideLayout10.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Layout" Target="../slideLayouts/slideLayout10.xml"/><Relationship Id="rId4" Type="http://schemas.openxmlformats.org/officeDocument/2006/relationships/chart" Target="../charts/chart4.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Layout" Target="../slideLayouts/slideLayout10.xml"/><Relationship Id="rId4" Type="http://schemas.openxmlformats.org/officeDocument/2006/relationships/chart" Target="../charts/chart5.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chart" Target="../charts/chart7.xml"/><Relationship Id="rId4" Type="http://schemas.openxmlformats.org/officeDocument/2006/relationships/chart" Target="../charts/char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9FA173-4917-43E5-B91C-3914C1A8D225}"/>
              </a:ext>
            </a:extLst>
          </p:cNvPr>
          <p:cNvSpPr>
            <a:spLocks noGrp="1"/>
          </p:cNvSpPr>
          <p:nvPr>
            <p:ph type="ctrTitle"/>
          </p:nvPr>
        </p:nvSpPr>
        <p:spPr>
          <a:xfrm>
            <a:off x="1812757" y="4700582"/>
            <a:ext cx="9144000" cy="915873"/>
          </a:xfrm>
        </p:spPr>
        <p:txBody>
          <a:bodyPr rtlCol="0">
            <a:noAutofit/>
          </a:bodyPr>
          <a:lstStyle/>
          <a:p>
            <a:pPr rtl="0"/>
            <a:r>
              <a:rPr lang="fr-FR" sz="4000" dirty="0"/>
              <a:t>Évaluation nationale de l’école, les retours des questionnaires parents</a:t>
            </a:r>
          </a:p>
        </p:txBody>
      </p:sp>
      <p:sp>
        <p:nvSpPr>
          <p:cNvPr id="3" name="Sous-titre 2">
            <a:extLst>
              <a:ext uri="{FF2B5EF4-FFF2-40B4-BE49-F238E27FC236}">
                <a16:creationId xmlns:a16="http://schemas.microsoft.com/office/drawing/2014/main" id="{D099D82B-F86A-4C04-9207-B25F53939FB6}"/>
              </a:ext>
            </a:extLst>
          </p:cNvPr>
          <p:cNvSpPr>
            <a:spLocks noGrp="1"/>
          </p:cNvSpPr>
          <p:nvPr>
            <p:ph type="subTitle" idx="1"/>
          </p:nvPr>
        </p:nvSpPr>
        <p:spPr/>
        <p:txBody>
          <a:bodyPr rtlCol="0"/>
          <a:lstStyle/>
          <a:p>
            <a:pPr rtl="0"/>
            <a:r>
              <a:rPr lang="fr-FR" dirty="0"/>
              <a:t>                                                                      </a:t>
            </a:r>
          </a:p>
        </p:txBody>
      </p:sp>
      <p:sp>
        <p:nvSpPr>
          <p:cNvPr id="4" name="Espace réservé du texte 3">
            <a:extLst>
              <a:ext uri="{FF2B5EF4-FFF2-40B4-BE49-F238E27FC236}">
                <a16:creationId xmlns:a16="http://schemas.microsoft.com/office/drawing/2014/main" id="{42484CCC-9AB9-41BA-BF31-C9CA5A121895}"/>
              </a:ext>
            </a:extLst>
          </p:cNvPr>
          <p:cNvSpPr>
            <a:spLocks noGrp="1"/>
          </p:cNvSpPr>
          <p:nvPr>
            <p:ph type="body" sz="quarter" idx="14"/>
          </p:nvPr>
        </p:nvSpPr>
        <p:spPr>
          <a:xfrm>
            <a:off x="8604738" y="1013969"/>
            <a:ext cx="2271811" cy="601840"/>
          </a:xfrm>
        </p:spPr>
        <p:txBody>
          <a:bodyPr rtlCol="0">
            <a:normAutofit/>
          </a:bodyPr>
          <a:lstStyle/>
          <a:p>
            <a:pPr rtl="0"/>
            <a:r>
              <a:rPr lang="fr-FR" dirty="0"/>
              <a:t>2022/2023</a:t>
            </a:r>
          </a:p>
        </p:txBody>
      </p:sp>
    </p:spTree>
    <p:extLst>
      <p:ext uri="{BB962C8B-B14F-4D97-AF65-F5344CB8AC3E}">
        <p14:creationId xmlns:p14="http://schemas.microsoft.com/office/powerpoint/2010/main" val="3013068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5DD64555-5145-860D-700A-AE4AB37887C1}"/>
              </a:ext>
            </a:extLst>
          </p:cNvPr>
          <p:cNvPicPr>
            <a:picLocks noChangeAspect="1"/>
          </p:cNvPicPr>
          <p:nvPr/>
        </p:nvPicPr>
        <p:blipFill rotWithShape="1">
          <a:blip r:embed="rId2"/>
          <a:srcRect l="9031" t="13599"/>
          <a:stretch/>
        </p:blipFill>
        <p:spPr>
          <a:xfrm>
            <a:off x="-18079" y="0"/>
            <a:ext cx="5545489" cy="5943943"/>
          </a:xfrm>
          <a:prstGeom prst="rect">
            <a:avLst/>
          </a:prstGeom>
        </p:spPr>
      </p:pic>
      <p:sp>
        <p:nvSpPr>
          <p:cNvPr id="2" name="Titre 1">
            <a:extLst>
              <a:ext uri="{FF2B5EF4-FFF2-40B4-BE49-F238E27FC236}">
                <a16:creationId xmlns:a16="http://schemas.microsoft.com/office/drawing/2014/main" id="{60BE2430-655D-3766-98C8-D4CCAE263F08}"/>
              </a:ext>
            </a:extLst>
          </p:cNvPr>
          <p:cNvSpPr>
            <a:spLocks noGrp="1"/>
          </p:cNvSpPr>
          <p:nvPr>
            <p:ph type="title"/>
          </p:nvPr>
        </p:nvSpPr>
        <p:spPr>
          <a:xfrm>
            <a:off x="887128" y="839480"/>
            <a:ext cx="4667108" cy="1536580"/>
          </a:xfrm>
        </p:spPr>
        <p:txBody>
          <a:bodyPr>
            <a:noAutofit/>
          </a:bodyPr>
          <a:lstStyle/>
          <a:p>
            <a:r>
              <a:rPr lang="fr-FR" sz="3200" dirty="0"/>
              <a:t>Une satisfaction qui s’étend aux locaux</a:t>
            </a:r>
          </a:p>
        </p:txBody>
      </p:sp>
      <p:sp>
        <p:nvSpPr>
          <p:cNvPr id="4" name="Sous-titre 3">
            <a:extLst>
              <a:ext uri="{FF2B5EF4-FFF2-40B4-BE49-F238E27FC236}">
                <a16:creationId xmlns:a16="http://schemas.microsoft.com/office/drawing/2014/main" id="{AF36A2A3-2389-168A-4C89-570CF7041FC8}"/>
              </a:ext>
            </a:extLst>
          </p:cNvPr>
          <p:cNvSpPr>
            <a:spLocks noGrp="1"/>
          </p:cNvSpPr>
          <p:nvPr>
            <p:ph type="subTitle" idx="13"/>
          </p:nvPr>
        </p:nvSpPr>
        <p:spPr>
          <a:xfrm>
            <a:off x="878381" y="2336064"/>
            <a:ext cx="4667108" cy="947147"/>
          </a:xfrm>
        </p:spPr>
        <p:txBody>
          <a:bodyPr>
            <a:normAutofit/>
          </a:bodyPr>
          <a:lstStyle/>
          <a:p>
            <a:r>
              <a:rPr lang="fr-FR" sz="2400" dirty="0">
                <a:effectLst/>
                <a:latin typeface="Calibri" panose="020F0502020204030204" pitchFamily="34" charset="0"/>
                <a:ea typeface="Calibri" panose="020F0502020204030204" pitchFamily="34" charset="0"/>
                <a:cs typeface="Times New Roman" panose="02020603050405020304" pitchFamily="18" charset="0"/>
              </a:rPr>
              <a:t>Une satisfaction qui ne faiblit pas</a:t>
            </a:r>
            <a:endParaRPr lang="fr-FR" sz="3200" dirty="0"/>
          </a:p>
        </p:txBody>
      </p:sp>
      <p:sp>
        <p:nvSpPr>
          <p:cNvPr id="5" name="Espace réservé du texte 4">
            <a:extLst>
              <a:ext uri="{FF2B5EF4-FFF2-40B4-BE49-F238E27FC236}">
                <a16:creationId xmlns:a16="http://schemas.microsoft.com/office/drawing/2014/main" id="{47BBEB9C-6A8A-D571-A5C7-F3C93400AAB2}"/>
              </a:ext>
            </a:extLst>
          </p:cNvPr>
          <p:cNvSpPr>
            <a:spLocks noGrp="1"/>
          </p:cNvSpPr>
          <p:nvPr>
            <p:ph type="body" sz="quarter" idx="14"/>
          </p:nvPr>
        </p:nvSpPr>
        <p:spPr>
          <a:xfrm>
            <a:off x="11219226" y="839481"/>
            <a:ext cx="871711" cy="328893"/>
          </a:xfrm>
        </p:spPr>
        <p:txBody>
          <a:bodyPr>
            <a:normAutofit/>
          </a:bodyPr>
          <a:lstStyle/>
          <a:p>
            <a:r>
              <a:rPr lang="fr-FR" dirty="0"/>
              <a:t>2022/2023</a:t>
            </a:r>
          </a:p>
        </p:txBody>
      </p:sp>
      <p:pic>
        <p:nvPicPr>
          <p:cNvPr id="8" name="Picture 2" descr="Photos gratuites de Blonde">
            <a:extLst>
              <a:ext uri="{FF2B5EF4-FFF2-40B4-BE49-F238E27FC236}">
                <a16:creationId xmlns:a16="http://schemas.microsoft.com/office/drawing/2014/main" id="{9BBB4664-94FF-59ED-6C03-E09C60D2298B}"/>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l="19337" r="21403"/>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7DAD907D-E32A-ECD0-8725-B5C62051183E}"/>
              </a:ext>
            </a:extLst>
          </p:cNvPr>
          <p:cNvSpPr/>
          <p:nvPr/>
        </p:nvSpPr>
        <p:spPr>
          <a:xfrm>
            <a:off x="6087253" y="0"/>
            <a:ext cx="6096000" cy="6858000"/>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7DA5A25B-3D18-B9FB-7792-70B459B9410A}"/>
              </a:ext>
            </a:extLst>
          </p:cNvPr>
          <p:cNvSpPr/>
          <p:nvPr/>
        </p:nvSpPr>
        <p:spPr>
          <a:xfrm>
            <a:off x="1067179" y="5672601"/>
            <a:ext cx="2538919" cy="309191"/>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r-FR" dirty="0"/>
              <a:t>NOMBRE DE RETOURS</a:t>
            </a:r>
          </a:p>
        </p:txBody>
      </p:sp>
      <p:sp>
        <p:nvSpPr>
          <p:cNvPr id="21" name="Rectangle 20">
            <a:extLst>
              <a:ext uri="{FF2B5EF4-FFF2-40B4-BE49-F238E27FC236}">
                <a16:creationId xmlns:a16="http://schemas.microsoft.com/office/drawing/2014/main" id="{FB382301-9462-95AC-E3F3-F3A542CA3A45}"/>
              </a:ext>
            </a:extLst>
          </p:cNvPr>
          <p:cNvSpPr/>
          <p:nvPr/>
        </p:nvSpPr>
        <p:spPr>
          <a:xfrm>
            <a:off x="-18078" y="4834893"/>
            <a:ext cx="6096000" cy="2136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contenu 5">
            <a:extLst>
              <a:ext uri="{FF2B5EF4-FFF2-40B4-BE49-F238E27FC236}">
                <a16:creationId xmlns:a16="http://schemas.microsoft.com/office/drawing/2014/main" id="{3B1021F8-815B-2D53-3796-10E9FA7DE11F}"/>
              </a:ext>
            </a:extLst>
          </p:cNvPr>
          <p:cNvSpPr txBox="1">
            <a:spLocks/>
          </p:cNvSpPr>
          <p:nvPr/>
        </p:nvSpPr>
        <p:spPr>
          <a:xfrm>
            <a:off x="878381" y="3073653"/>
            <a:ext cx="4667108" cy="2628221"/>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fr-FR" sz="1800" dirty="0">
                <a:effectLst/>
                <a:latin typeface="Calibri" panose="020F0502020204030204" pitchFamily="34" charset="0"/>
                <a:ea typeface="Calibri" panose="020F0502020204030204" pitchFamily="34" charset="0"/>
                <a:cs typeface="Times New Roman" panose="02020603050405020304" pitchFamily="18" charset="0"/>
              </a:rPr>
              <a:t>Comme pour le reste, la satisfaction concernant les locaux de l’école </a:t>
            </a:r>
            <a:r>
              <a:rPr lang="fr-FR" sz="1800" dirty="0">
                <a:latin typeface="Calibri" panose="020F0502020204030204" pitchFamily="34" charset="0"/>
                <a:ea typeface="Calibri" panose="020F0502020204030204" pitchFamily="34" charset="0"/>
                <a:cs typeface="Times New Roman" panose="02020603050405020304" pitchFamily="18" charset="0"/>
              </a:rPr>
              <a:t>est</a:t>
            </a:r>
            <a:r>
              <a:rPr lang="fr-FR" sz="1800" dirty="0">
                <a:effectLst/>
                <a:latin typeface="Calibri" panose="020F0502020204030204" pitchFamily="34" charset="0"/>
                <a:ea typeface="Calibri" panose="020F0502020204030204" pitchFamily="34" charset="0"/>
                <a:cs typeface="Times New Roman" panose="02020603050405020304" pitchFamily="18" charset="0"/>
              </a:rPr>
              <a:t> excellente. L’un des retours des parents pouvant résumer le sentiment général :</a:t>
            </a:r>
          </a:p>
          <a:p>
            <a:pPr marL="0" lvl="0" indent="0">
              <a:lnSpc>
                <a:spcPct val="100000"/>
              </a:lnSpc>
              <a:spcBef>
                <a:spcPts val="0"/>
              </a:spcBef>
              <a:buNone/>
            </a:pPr>
            <a:r>
              <a:rPr lang="fr-FR" sz="1800" i="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Les locaux semblent petits mais les enfants ne s’en plaignent pas, donc ce n’est qu’un souci de grande personne ».</a:t>
            </a:r>
            <a:endParaRPr lang="fr-FR" sz="1800" i="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4" name="Connecteur droit 13">
            <a:extLst>
              <a:ext uri="{FF2B5EF4-FFF2-40B4-BE49-F238E27FC236}">
                <a16:creationId xmlns:a16="http://schemas.microsoft.com/office/drawing/2014/main" id="{8AB2FAF7-3062-A8E1-A656-6239C0FC80FE}"/>
              </a:ext>
            </a:extLst>
          </p:cNvPr>
          <p:cNvCxnSpPr/>
          <p:nvPr/>
        </p:nvCxnSpPr>
        <p:spPr>
          <a:xfrm>
            <a:off x="-568589" y="6288831"/>
            <a:ext cx="1635768"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2" name="Graphique 11">
            <a:extLst>
              <a:ext uri="{FF2B5EF4-FFF2-40B4-BE49-F238E27FC236}">
                <a16:creationId xmlns:a16="http://schemas.microsoft.com/office/drawing/2014/main" id="{B0754821-BC2A-6028-2835-5FC27C283425}"/>
              </a:ext>
            </a:extLst>
          </p:cNvPr>
          <p:cNvGraphicFramePr>
            <a:graphicFrameLocks/>
          </p:cNvGraphicFramePr>
          <p:nvPr>
            <p:extLst>
              <p:ext uri="{D42A27DB-BD31-4B8C-83A1-F6EECF244321}">
                <p14:modId xmlns:p14="http://schemas.microsoft.com/office/powerpoint/2010/main" val="3150618830"/>
              </p:ext>
            </p:extLst>
          </p:nvPr>
        </p:nvGraphicFramePr>
        <p:xfrm>
          <a:off x="6290105" y="839480"/>
          <a:ext cx="5487296" cy="5833693"/>
        </p:xfrm>
        <a:graphic>
          <a:graphicData uri="http://schemas.openxmlformats.org/drawingml/2006/chart">
            <c:chart xmlns:c="http://schemas.openxmlformats.org/drawingml/2006/chart" xmlns:r="http://schemas.openxmlformats.org/officeDocument/2006/relationships" r:id="rId4"/>
          </a:graphicData>
        </a:graphic>
      </p:graphicFrame>
      <p:cxnSp>
        <p:nvCxnSpPr>
          <p:cNvPr id="17" name="Connecteur droit 16">
            <a:extLst>
              <a:ext uri="{FF2B5EF4-FFF2-40B4-BE49-F238E27FC236}">
                <a16:creationId xmlns:a16="http://schemas.microsoft.com/office/drawing/2014/main" id="{277BEFB4-15E1-C85A-1725-9B1C542E7BE9}"/>
              </a:ext>
            </a:extLst>
          </p:cNvPr>
          <p:cNvCxnSpPr/>
          <p:nvPr/>
        </p:nvCxnSpPr>
        <p:spPr>
          <a:xfrm>
            <a:off x="6709332" y="1334308"/>
            <a:ext cx="4777273"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0337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Graphique 4" descr="Signe pouce en haut avec un remplissage uni">
            <a:extLst>
              <a:ext uri="{FF2B5EF4-FFF2-40B4-BE49-F238E27FC236}">
                <a16:creationId xmlns:a16="http://schemas.microsoft.com/office/drawing/2014/main" id="{47B51B66-2C2C-8A90-94E7-C3D6214184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97070" y="4449442"/>
            <a:ext cx="673821" cy="673821"/>
          </a:xfrm>
          <a:prstGeom prst="rect">
            <a:avLst/>
          </a:prstGeom>
        </p:spPr>
      </p:pic>
      <p:pic>
        <p:nvPicPr>
          <p:cNvPr id="7" name="Image 6" descr="Une image contenant carte&#10;&#10;Description générée automatiquement">
            <a:extLst>
              <a:ext uri="{FF2B5EF4-FFF2-40B4-BE49-F238E27FC236}">
                <a16:creationId xmlns:a16="http://schemas.microsoft.com/office/drawing/2014/main" id="{F52841BF-13F2-FD1E-D881-1A72DB24290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03434" y="-960447"/>
            <a:ext cx="8778893" cy="8778893"/>
          </a:xfrm>
          <a:prstGeom prst="rect">
            <a:avLst/>
          </a:prstGeom>
          <a:noFill/>
          <a:ln>
            <a:noFill/>
          </a:ln>
        </p:spPr>
      </p:pic>
      <p:sp>
        <p:nvSpPr>
          <p:cNvPr id="2" name="Titre 1">
            <a:extLst>
              <a:ext uri="{FF2B5EF4-FFF2-40B4-BE49-F238E27FC236}">
                <a16:creationId xmlns:a16="http://schemas.microsoft.com/office/drawing/2014/main" id="{20033C2E-1977-40BD-8194-FFAA92F594AB}"/>
              </a:ext>
            </a:extLst>
          </p:cNvPr>
          <p:cNvSpPr>
            <a:spLocks noGrp="1"/>
          </p:cNvSpPr>
          <p:nvPr>
            <p:ph type="title"/>
          </p:nvPr>
        </p:nvSpPr>
        <p:spPr>
          <a:xfrm>
            <a:off x="6166131" y="449326"/>
            <a:ext cx="5774164" cy="915873"/>
          </a:xfrm>
        </p:spPr>
        <p:txBody>
          <a:bodyPr rtlCol="0">
            <a:normAutofit/>
          </a:bodyPr>
          <a:lstStyle/>
          <a:p>
            <a:pPr rtl="0"/>
            <a:r>
              <a:rPr lang="fr-FR" dirty="0"/>
              <a:t>Vos commentaires </a:t>
            </a:r>
          </a:p>
        </p:txBody>
      </p:sp>
      <p:sp>
        <p:nvSpPr>
          <p:cNvPr id="14" name="Espace réservé du contenu 5">
            <a:extLst>
              <a:ext uri="{FF2B5EF4-FFF2-40B4-BE49-F238E27FC236}">
                <a16:creationId xmlns:a16="http://schemas.microsoft.com/office/drawing/2014/main" id="{BA62B58F-7129-8E52-319D-EC8FF48FD5FA}"/>
              </a:ext>
            </a:extLst>
          </p:cNvPr>
          <p:cNvSpPr txBox="1">
            <a:spLocks/>
          </p:cNvSpPr>
          <p:nvPr/>
        </p:nvSpPr>
        <p:spPr>
          <a:xfrm>
            <a:off x="5257800" y="4804113"/>
            <a:ext cx="6682494" cy="1295401"/>
          </a:xfrm>
          <a:prstGeom prst="rect">
            <a:avLst/>
          </a:prstGeom>
          <a:solidFill>
            <a:schemeClr val="bg1"/>
          </a:solid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fr-FR" sz="2000" dirty="0"/>
              <a:t>L’équipe a été touchée par les nombreux commentaires positifs remontés par les enquêtes. Il en ressort que le projet pédagogique de l’école est compris et soutenu par la majorité de la communauté des familles. </a:t>
            </a:r>
          </a:p>
          <a:p>
            <a:pPr marL="0" indent="0">
              <a:spcBef>
                <a:spcPts val="0"/>
              </a:spcBef>
              <a:buNone/>
            </a:pPr>
            <a:r>
              <a:rPr lang="fr-FR" sz="2000" dirty="0"/>
              <a:t>Nous partageons des valeurs communes, ce qui participe au bien-être de nos enfants.</a:t>
            </a:r>
          </a:p>
        </p:txBody>
      </p:sp>
      <p:pic>
        <p:nvPicPr>
          <p:cNvPr id="8" name="Graphique 7" descr="Signe pouce en haut avec un remplissage uni">
            <a:extLst>
              <a:ext uri="{FF2B5EF4-FFF2-40B4-BE49-F238E27FC236}">
                <a16:creationId xmlns:a16="http://schemas.microsoft.com/office/drawing/2014/main" id="{4FF82138-DBD7-B23C-7785-C90EFFE0B2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10424" y="605492"/>
            <a:ext cx="673821" cy="673821"/>
          </a:xfrm>
          <a:prstGeom prst="rect">
            <a:avLst/>
          </a:prstGeom>
        </p:spPr>
      </p:pic>
      <p:sp>
        <p:nvSpPr>
          <p:cNvPr id="10" name="ZoneTexte 9">
            <a:extLst>
              <a:ext uri="{FF2B5EF4-FFF2-40B4-BE49-F238E27FC236}">
                <a16:creationId xmlns:a16="http://schemas.microsoft.com/office/drawing/2014/main" id="{0FA6258D-BB18-9186-E701-692F1877F35B}"/>
              </a:ext>
            </a:extLst>
          </p:cNvPr>
          <p:cNvSpPr txBox="1"/>
          <p:nvPr/>
        </p:nvSpPr>
        <p:spPr>
          <a:xfrm>
            <a:off x="7528559" y="1732870"/>
            <a:ext cx="4411735" cy="2246769"/>
          </a:xfrm>
          <a:prstGeom prst="rect">
            <a:avLst/>
          </a:prstGeom>
          <a:noFill/>
        </p:spPr>
        <p:txBody>
          <a:bodyPr wrap="square">
            <a:spAutoFit/>
          </a:bodyPr>
          <a:lstStyle/>
          <a:p>
            <a:r>
              <a:rPr lang="fr-FR" sz="2800" i="1" dirty="0">
                <a:solidFill>
                  <a:schemeClr val="tx2"/>
                </a:solidFill>
                <a:effectLst/>
                <a:latin typeface="Calibri" panose="020F0502020204030204" pitchFamily="34" charset="0"/>
                <a:ea typeface="Times New Roman" panose="02020603050405020304" pitchFamily="18" charset="0"/>
              </a:rPr>
              <a:t>« Ne changez rien. St Exupère est un lieu où l’amour de l’apprentissage et  l’épanouissement de l’enfant sont une quête constante. »</a:t>
            </a:r>
            <a:endParaRPr lang="fr-FR" sz="2800" i="1" dirty="0">
              <a:solidFill>
                <a:schemeClr val="tx2"/>
              </a:solidFill>
            </a:endParaRPr>
          </a:p>
        </p:txBody>
      </p:sp>
    </p:spTree>
    <p:extLst>
      <p:ext uri="{BB962C8B-B14F-4D97-AF65-F5344CB8AC3E}">
        <p14:creationId xmlns:p14="http://schemas.microsoft.com/office/powerpoint/2010/main" val="731154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033C2E-1977-40BD-8194-FFAA92F594AB}"/>
              </a:ext>
            </a:extLst>
          </p:cNvPr>
          <p:cNvSpPr>
            <a:spLocks noGrp="1"/>
          </p:cNvSpPr>
          <p:nvPr>
            <p:ph type="title"/>
          </p:nvPr>
        </p:nvSpPr>
        <p:spPr>
          <a:xfrm>
            <a:off x="418663" y="3887350"/>
            <a:ext cx="5774164" cy="915873"/>
          </a:xfrm>
        </p:spPr>
        <p:txBody>
          <a:bodyPr rtlCol="0">
            <a:normAutofit/>
          </a:bodyPr>
          <a:lstStyle/>
          <a:p>
            <a:pPr rtl="0"/>
            <a:r>
              <a:rPr lang="fr-FR" dirty="0"/>
              <a:t>Nos réponses</a:t>
            </a:r>
          </a:p>
        </p:txBody>
      </p:sp>
      <p:sp>
        <p:nvSpPr>
          <p:cNvPr id="14" name="Espace réservé du contenu 5">
            <a:extLst>
              <a:ext uri="{FF2B5EF4-FFF2-40B4-BE49-F238E27FC236}">
                <a16:creationId xmlns:a16="http://schemas.microsoft.com/office/drawing/2014/main" id="{BA62B58F-7129-8E52-319D-EC8FF48FD5FA}"/>
              </a:ext>
            </a:extLst>
          </p:cNvPr>
          <p:cNvSpPr txBox="1">
            <a:spLocks/>
          </p:cNvSpPr>
          <p:nvPr/>
        </p:nvSpPr>
        <p:spPr>
          <a:xfrm>
            <a:off x="418663" y="4693920"/>
            <a:ext cx="11399711" cy="1295401"/>
          </a:xfrm>
          <a:prstGeom prst="rect">
            <a:avLst/>
          </a:prstGeom>
          <a:solidFill>
            <a:schemeClr val="bg1"/>
          </a:solid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chemeClr val="bg2"/>
              </a:buClr>
              <a:buSzPct val="120000"/>
              <a:buFont typeface="Wingdings" panose="05000000000000000000" pitchFamily="2" charset="2"/>
              <a:buChar char="§"/>
            </a:pPr>
            <a:r>
              <a:rPr lang="fr-FR" sz="2000" dirty="0"/>
              <a:t>Concernant la cantine, une commission restauration a été mise en place afin de valider la qualité des repas. Cette année, elle reprendra fin janvier.</a:t>
            </a:r>
          </a:p>
          <a:p>
            <a:pPr>
              <a:spcBef>
                <a:spcPts val="0"/>
              </a:spcBef>
              <a:buClr>
                <a:schemeClr val="bg2"/>
              </a:buClr>
              <a:buSzPct val="120000"/>
              <a:buFont typeface="Wingdings" panose="05000000000000000000" pitchFamily="2" charset="2"/>
              <a:buChar char="§"/>
            </a:pPr>
            <a:r>
              <a:rPr lang="fr-FR" sz="2000" dirty="0"/>
              <a:t>Le temps des siestes des élèves de maternelles est le maximum que l’école peut proposer au vu des horaires.</a:t>
            </a:r>
          </a:p>
          <a:p>
            <a:pPr>
              <a:spcBef>
                <a:spcPts val="0"/>
              </a:spcBef>
              <a:buClr>
                <a:schemeClr val="bg2"/>
              </a:buClr>
              <a:buSzPct val="120000"/>
              <a:buFont typeface="Wingdings" panose="05000000000000000000" pitchFamily="2" charset="2"/>
              <a:buChar char="§"/>
            </a:pPr>
            <a:r>
              <a:rPr lang="fr-FR" sz="2000" dirty="0"/>
              <a:t>Suite au désengagement de la mairie sur certaines actions précédemment prises en charge, l’école a été dans l’obligation de faire évoluer ses frais d’inscription. L’accessibilité et la juste répartition de cet effort restent au cœur du projet pédagogique</a:t>
            </a:r>
          </a:p>
        </p:txBody>
      </p:sp>
      <p:pic>
        <p:nvPicPr>
          <p:cNvPr id="3" name="Image 2" descr="Une image contenant texte&#10;&#10;Description générée automatiquement">
            <a:extLst>
              <a:ext uri="{FF2B5EF4-FFF2-40B4-BE49-F238E27FC236}">
                <a16:creationId xmlns:a16="http://schemas.microsoft.com/office/drawing/2014/main" id="{423D419E-E645-D84A-46F2-C7B8D77ABC41}"/>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4254"/>
          <a:stretch/>
        </p:blipFill>
        <p:spPr bwMode="auto">
          <a:xfrm>
            <a:off x="-35985" y="157193"/>
            <a:ext cx="6436785" cy="4231927"/>
          </a:xfrm>
          <a:prstGeom prst="rect">
            <a:avLst/>
          </a:prstGeom>
          <a:noFill/>
          <a:ln>
            <a:noFill/>
          </a:ln>
        </p:spPr>
      </p:pic>
      <p:graphicFrame>
        <p:nvGraphicFramePr>
          <p:cNvPr id="6" name="Tableau 5">
            <a:extLst>
              <a:ext uri="{FF2B5EF4-FFF2-40B4-BE49-F238E27FC236}">
                <a16:creationId xmlns:a16="http://schemas.microsoft.com/office/drawing/2014/main" id="{FB1BD6AC-3961-46A6-A86D-ECDC4EF91902}"/>
              </a:ext>
            </a:extLst>
          </p:cNvPr>
          <p:cNvGraphicFramePr>
            <a:graphicFrameLocks noGrp="1"/>
          </p:cNvGraphicFramePr>
          <p:nvPr>
            <p:extLst>
              <p:ext uri="{D42A27DB-BD31-4B8C-83A1-F6EECF244321}">
                <p14:modId xmlns:p14="http://schemas.microsoft.com/office/powerpoint/2010/main" val="3267287674"/>
              </p:ext>
            </p:extLst>
          </p:nvPr>
        </p:nvGraphicFramePr>
        <p:xfrm>
          <a:off x="6424988" y="549946"/>
          <a:ext cx="5393386" cy="3473415"/>
        </p:xfrm>
        <a:graphic>
          <a:graphicData uri="http://schemas.openxmlformats.org/drawingml/2006/table">
            <a:tbl>
              <a:tblPr>
                <a:tableStyleId>{5C22544A-7EE6-4342-B048-85BDC9FD1C3A}</a:tableStyleId>
              </a:tblPr>
              <a:tblGrid>
                <a:gridCol w="5393386">
                  <a:extLst>
                    <a:ext uri="{9D8B030D-6E8A-4147-A177-3AD203B41FA5}">
                      <a16:colId xmlns:a16="http://schemas.microsoft.com/office/drawing/2014/main" val="2843683439"/>
                    </a:ext>
                  </a:extLst>
                </a:gridCol>
              </a:tblGrid>
              <a:tr h="1157805">
                <a:tc>
                  <a:txBody>
                    <a:bodyPr/>
                    <a:lstStyle/>
                    <a:p>
                      <a:pPr algn="ctr" fontAlgn="b"/>
                      <a:r>
                        <a:rPr lang="fr-FR" sz="3200" b="1" dirty="0">
                          <a:solidFill>
                            <a:schemeClr val="bg2">
                              <a:lumMod val="75000"/>
                            </a:schemeClr>
                          </a:solidFill>
                          <a:latin typeface="Cambria" panose="02040503050406030204" pitchFamily="18" charset="0"/>
                          <a:ea typeface="Cambria" panose="02040503050406030204" pitchFamily="18" charset="0"/>
                        </a:rPr>
                        <a:t>Vos commentaires </a:t>
                      </a:r>
                      <a:endParaRPr lang="fr-FR" sz="3200" b="1" i="1" u="none" strike="noStrike" dirty="0">
                        <a:solidFill>
                          <a:schemeClr val="bg2">
                            <a:lumMod val="75000"/>
                          </a:schemeClr>
                        </a:solidFill>
                        <a:effectLst/>
                        <a:latin typeface="Cambria" panose="02040503050406030204" pitchFamily="18" charset="0"/>
                        <a:ea typeface="Cambria" panose="02040503050406030204" pitchFamily="18" charset="0"/>
                      </a:endParaRPr>
                    </a:p>
                    <a:p>
                      <a:pPr algn="ctr" fontAlgn="b"/>
                      <a:r>
                        <a:rPr lang="fr-FR" sz="2400" b="1" i="1" u="none" strike="noStrike" dirty="0">
                          <a:solidFill>
                            <a:schemeClr val="tx2"/>
                          </a:solidFill>
                          <a:effectLst/>
                          <a:latin typeface="+mn-lt"/>
                        </a:rPr>
                        <a:t>« Davantage de sorties scolaires »</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0527783"/>
                  </a:ext>
                </a:extLst>
              </a:tr>
              <a:tr h="1157805">
                <a:tc>
                  <a:txBody>
                    <a:bodyPr/>
                    <a:lstStyle/>
                    <a:p>
                      <a:pPr algn="ctr" fontAlgn="b"/>
                      <a:r>
                        <a:rPr lang="fr-FR" sz="2400" b="1" i="1" u="none" strike="noStrike" dirty="0">
                          <a:solidFill>
                            <a:schemeClr val="tx2"/>
                          </a:solidFill>
                          <a:effectLst/>
                          <a:latin typeface="+mn-lt"/>
                        </a:rPr>
                        <a:t>« Le montant des </a:t>
                      </a:r>
                      <a:r>
                        <a:rPr lang="fr-FR" sz="2400" b="1" i="1" u="none" strike="noStrike" dirty="0" err="1">
                          <a:solidFill>
                            <a:schemeClr val="tx2"/>
                          </a:solidFill>
                          <a:effectLst/>
                          <a:latin typeface="+mn-lt"/>
                        </a:rPr>
                        <a:t>côtisations</a:t>
                      </a:r>
                      <a:r>
                        <a:rPr lang="fr-FR" sz="2400" b="1" i="1" u="none" strike="noStrike" dirty="0">
                          <a:solidFill>
                            <a:schemeClr val="tx2"/>
                          </a:solidFill>
                          <a:effectLst/>
                          <a:latin typeface="+mn-lt"/>
                        </a:rPr>
                        <a:t> »</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62205900"/>
                  </a:ext>
                </a:extLst>
              </a:tr>
              <a:tr h="1157805">
                <a:tc>
                  <a:txBody>
                    <a:bodyPr/>
                    <a:lstStyle/>
                    <a:p>
                      <a:pPr algn="ctr" fontAlgn="b"/>
                      <a:r>
                        <a:rPr lang="fr-FR" sz="2400" b="1" i="1" u="none" strike="noStrike" dirty="0">
                          <a:solidFill>
                            <a:schemeClr val="tx2"/>
                          </a:solidFill>
                          <a:effectLst/>
                          <a:latin typeface="+mn-lt"/>
                        </a:rPr>
                        <a:t>« Temps et espace de sieste trop restreints à notre goût pour les PS »</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35579924"/>
                  </a:ext>
                </a:extLst>
              </a:tr>
            </a:tbl>
          </a:graphicData>
        </a:graphic>
      </p:graphicFrame>
      <p:pic>
        <p:nvPicPr>
          <p:cNvPr id="4" name="Graphique 3" descr="Signe pouce en haut avec un remplissage uni">
            <a:extLst>
              <a:ext uri="{FF2B5EF4-FFF2-40B4-BE49-F238E27FC236}">
                <a16:creationId xmlns:a16="http://schemas.microsoft.com/office/drawing/2014/main" id="{1A757180-DFD3-B473-7EE8-21E67B5F78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V="1">
            <a:off x="10857873" y="686406"/>
            <a:ext cx="673821" cy="673821"/>
          </a:xfrm>
          <a:prstGeom prst="rect">
            <a:avLst/>
          </a:prstGeom>
        </p:spPr>
      </p:pic>
    </p:spTree>
    <p:extLst>
      <p:ext uri="{BB962C8B-B14F-4D97-AF65-F5344CB8AC3E}">
        <p14:creationId xmlns:p14="http://schemas.microsoft.com/office/powerpoint/2010/main" val="4146954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75BCE0-C492-45D1-B14B-D698228DC08F}"/>
              </a:ext>
            </a:extLst>
          </p:cNvPr>
          <p:cNvSpPr>
            <a:spLocks noGrp="1"/>
          </p:cNvSpPr>
          <p:nvPr>
            <p:ph type="ctrTitle"/>
          </p:nvPr>
        </p:nvSpPr>
        <p:spPr>
          <a:xfrm>
            <a:off x="1812757" y="4700332"/>
            <a:ext cx="10055782" cy="915873"/>
          </a:xfrm>
        </p:spPr>
        <p:txBody>
          <a:bodyPr rtlCol="0">
            <a:normAutofit/>
          </a:bodyPr>
          <a:lstStyle/>
          <a:p>
            <a:pPr rtl="0"/>
            <a:r>
              <a:rPr lang="fr-FR" dirty="0"/>
              <a:t>Bilan</a:t>
            </a:r>
          </a:p>
        </p:txBody>
      </p:sp>
      <p:sp>
        <p:nvSpPr>
          <p:cNvPr id="3" name="Sous-titre 2">
            <a:extLst>
              <a:ext uri="{FF2B5EF4-FFF2-40B4-BE49-F238E27FC236}">
                <a16:creationId xmlns:a16="http://schemas.microsoft.com/office/drawing/2014/main" id="{29B0ECBC-01F6-45D4-9F4C-FD7E8B5B96A4}"/>
              </a:ext>
            </a:extLst>
          </p:cNvPr>
          <p:cNvSpPr>
            <a:spLocks noGrp="1"/>
          </p:cNvSpPr>
          <p:nvPr>
            <p:ph type="subTitle" idx="1"/>
          </p:nvPr>
        </p:nvSpPr>
        <p:spPr/>
        <p:txBody>
          <a:bodyPr rtlCol="0"/>
          <a:lstStyle/>
          <a:p>
            <a:pPr rtl="0"/>
            <a:r>
              <a:rPr lang="fr-FR" dirty="0"/>
              <a:t>Merci pour votre mobilisation !</a:t>
            </a:r>
          </a:p>
        </p:txBody>
      </p:sp>
      <p:graphicFrame>
        <p:nvGraphicFramePr>
          <p:cNvPr id="7" name="Diagramme 6">
            <a:extLst>
              <a:ext uri="{FF2B5EF4-FFF2-40B4-BE49-F238E27FC236}">
                <a16:creationId xmlns:a16="http://schemas.microsoft.com/office/drawing/2014/main" id="{448E9A94-763A-83FF-4139-CC326903BB9B}"/>
              </a:ext>
            </a:extLst>
          </p:cNvPr>
          <p:cNvGraphicFramePr/>
          <p:nvPr>
            <p:extLst>
              <p:ext uri="{D42A27DB-BD31-4B8C-83A1-F6EECF244321}">
                <p14:modId xmlns:p14="http://schemas.microsoft.com/office/powerpoint/2010/main" val="987863687"/>
              </p:ext>
            </p:extLst>
          </p:nvPr>
        </p:nvGraphicFramePr>
        <p:xfrm>
          <a:off x="343876" y="238653"/>
          <a:ext cx="7040149" cy="37940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3015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0" t="-9000" r="-50000" b="-9000"/>
          </a:stretch>
        </a:blipFill>
        <a:effectLst/>
      </p:bgPr>
    </p:bg>
    <p:spTree>
      <p:nvGrpSpPr>
        <p:cNvPr id="1" name=""/>
        <p:cNvGrpSpPr/>
        <p:nvPr/>
      </p:nvGrpSpPr>
      <p:grpSpPr>
        <a:xfrm>
          <a:off x="0" y="0"/>
          <a:ext cx="0" cy="0"/>
          <a:chOff x="0" y="0"/>
          <a:chExt cx="0" cy="0"/>
        </a:xfrm>
      </p:grpSpPr>
      <p:pic>
        <p:nvPicPr>
          <p:cNvPr id="1026" name="Picture 2" descr="Photos gratuites de Blonde">
            <a:extLst>
              <a:ext uri="{FF2B5EF4-FFF2-40B4-BE49-F238E27FC236}">
                <a16:creationId xmlns:a16="http://schemas.microsoft.com/office/drawing/2014/main" id="{53659DA6-77F6-F5CB-7A05-8901F5150292}"/>
              </a:ext>
            </a:extLst>
          </p:cNvPr>
          <p:cNvPicPr>
            <a:picLocks noChangeAspect="1" noChangeArrowheads="1"/>
          </p:cNvPicPr>
          <p:nvPr/>
        </p:nvPicPr>
        <p:blipFill rotWithShape="1">
          <a:blip r:embed="rId4">
            <a:duotone>
              <a:prstClr val="black"/>
              <a:schemeClr val="accent5">
                <a:tint val="45000"/>
                <a:satMod val="400000"/>
              </a:schemeClr>
            </a:duotone>
            <a:extLst>
              <a:ext uri="{28A0092B-C50C-407E-A947-70E740481C1C}">
                <a14:useLocalDpi xmlns:a14="http://schemas.microsoft.com/office/drawing/2010/main" val="0"/>
              </a:ext>
            </a:extLst>
          </a:blip>
          <a:srcRect l="19337" r="21403"/>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3CE1426-0C00-ED8C-D5B2-EC83E895E8A6}"/>
              </a:ext>
            </a:extLst>
          </p:cNvPr>
          <p:cNvSpPr/>
          <p:nvPr/>
        </p:nvSpPr>
        <p:spPr>
          <a:xfrm>
            <a:off x="6096000" y="0"/>
            <a:ext cx="6096000" cy="6858000"/>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02AC75E2-C7E9-4CDE-A3E7-DB7E770B97E4}"/>
              </a:ext>
            </a:extLst>
          </p:cNvPr>
          <p:cNvSpPr>
            <a:spLocks noGrp="1"/>
          </p:cNvSpPr>
          <p:nvPr>
            <p:ph type="title"/>
          </p:nvPr>
        </p:nvSpPr>
        <p:spPr>
          <a:xfrm>
            <a:off x="1527517" y="1490549"/>
            <a:ext cx="4143555" cy="1536580"/>
          </a:xfrm>
        </p:spPr>
        <p:txBody>
          <a:bodyPr rtlCol="0">
            <a:normAutofit fontScale="90000"/>
          </a:bodyPr>
          <a:lstStyle/>
          <a:p>
            <a:pPr rtl="0"/>
            <a:r>
              <a:rPr lang="fr-FR" dirty="0"/>
              <a:t>Une participation massive</a:t>
            </a:r>
          </a:p>
        </p:txBody>
      </p:sp>
      <p:sp>
        <p:nvSpPr>
          <p:cNvPr id="6" name="Sous-titre 5">
            <a:extLst>
              <a:ext uri="{FF2B5EF4-FFF2-40B4-BE49-F238E27FC236}">
                <a16:creationId xmlns:a16="http://schemas.microsoft.com/office/drawing/2014/main" id="{09278663-6DFB-48C5-B58E-9F7560421BA7}"/>
              </a:ext>
            </a:extLst>
          </p:cNvPr>
          <p:cNvSpPr>
            <a:spLocks noGrp="1"/>
          </p:cNvSpPr>
          <p:nvPr>
            <p:ph type="subTitle" idx="13"/>
          </p:nvPr>
        </p:nvSpPr>
        <p:spPr>
          <a:xfrm>
            <a:off x="1527518" y="3192250"/>
            <a:ext cx="4143555" cy="1622941"/>
          </a:xfrm>
        </p:spPr>
        <p:txBody>
          <a:bodyPr rtlCol="0">
            <a:normAutofit fontScale="92500" lnSpcReduction="10000"/>
          </a:bodyPr>
          <a:lstStyle/>
          <a:p>
            <a:pPr rtl="0"/>
            <a:r>
              <a:rPr lang="fr-FR" dirty="0"/>
              <a:t>Vous êtes nombreux à vous être mobilisés pour l’évaluation nationale de l’établissement et à nous avoir fait part de vos retours. Merci !</a:t>
            </a:r>
          </a:p>
        </p:txBody>
      </p:sp>
      <p:sp>
        <p:nvSpPr>
          <p:cNvPr id="9" name="Espace réservé du contenu 8">
            <a:extLst>
              <a:ext uri="{FF2B5EF4-FFF2-40B4-BE49-F238E27FC236}">
                <a16:creationId xmlns:a16="http://schemas.microsoft.com/office/drawing/2014/main" id="{B184D1C5-FAE4-6E37-7190-35CC6BB6C25D}"/>
              </a:ext>
            </a:extLst>
          </p:cNvPr>
          <p:cNvSpPr>
            <a:spLocks noGrp="1"/>
          </p:cNvSpPr>
          <p:nvPr>
            <p:ph idx="1"/>
          </p:nvPr>
        </p:nvSpPr>
        <p:spPr>
          <a:xfrm>
            <a:off x="6719656" y="502588"/>
            <a:ext cx="1914342" cy="1975922"/>
          </a:xfrm>
          <a:prstGeom prst="roundRect">
            <a:avLst/>
          </a:prstGeom>
          <a:solidFill>
            <a:schemeClr val="bg1"/>
          </a:solidFill>
          <a:effectLst>
            <a:outerShdw blurRad="50800" dist="38100" dir="2700000" algn="tl" rotWithShape="0">
              <a:prstClr val="black">
                <a:alpha val="40000"/>
              </a:prstClr>
            </a:outerShdw>
          </a:effectLst>
        </p:spPr>
        <p:txBody>
          <a:bodyPr anchor="ctr">
            <a:normAutofit lnSpcReduction="10000"/>
          </a:bodyPr>
          <a:lstStyle/>
          <a:p>
            <a:pPr algn="ctr"/>
            <a:r>
              <a:rPr lang="fr-FR" sz="9000" dirty="0">
                <a:solidFill>
                  <a:schemeClr val="tx2"/>
                </a:solidFill>
              </a:rPr>
              <a:t>28 </a:t>
            </a:r>
          </a:p>
          <a:p>
            <a:pPr algn="ctr"/>
            <a:r>
              <a:rPr lang="fr-FR" sz="2400" dirty="0">
                <a:solidFill>
                  <a:schemeClr val="tx2"/>
                </a:solidFill>
              </a:rPr>
              <a:t>Questions</a:t>
            </a:r>
          </a:p>
        </p:txBody>
      </p:sp>
      <p:sp>
        <p:nvSpPr>
          <p:cNvPr id="10" name="Espace réservé du contenu 8">
            <a:extLst>
              <a:ext uri="{FF2B5EF4-FFF2-40B4-BE49-F238E27FC236}">
                <a16:creationId xmlns:a16="http://schemas.microsoft.com/office/drawing/2014/main" id="{2F03C1FD-15A6-E8EC-621B-4AE9BF9DABA4}"/>
              </a:ext>
            </a:extLst>
          </p:cNvPr>
          <p:cNvSpPr txBox="1">
            <a:spLocks/>
          </p:cNvSpPr>
          <p:nvPr/>
        </p:nvSpPr>
        <p:spPr>
          <a:xfrm>
            <a:off x="10080093" y="477018"/>
            <a:ext cx="1796101" cy="1975922"/>
          </a:xfrm>
          <a:prstGeom prst="roundRect">
            <a:avLst/>
          </a:prstGeom>
          <a:solidFill>
            <a:schemeClr val="bg1"/>
          </a:solidFill>
          <a:effectLst>
            <a:outerShdw blurRad="50800" dist="38100" dir="2700000" algn="tl" rotWithShape="0">
              <a:prstClr val="black">
                <a:alpha val="40000"/>
              </a:prstClr>
            </a:outerShdw>
          </a:effectLst>
        </p:spPr>
        <p:txBody>
          <a:bodyPr vert="horz" lIns="91440" tIns="45720" rIns="91440" bIns="45720" rtlCol="0" anchor="ctr">
            <a:normAutofit fontScale="92500"/>
          </a:bodyPr>
          <a:lstStyle>
            <a:lvl1pPr marL="0" indent="0" algn="l" defTabSz="914400" rtl="0" eaLnBrk="1" latinLnBrk="0" hangingPunct="1">
              <a:lnSpc>
                <a:spcPct val="100000"/>
              </a:lnSpc>
              <a:spcBef>
                <a:spcPts val="600"/>
              </a:spcBef>
              <a:buFont typeface="Arial" panose="020B0604020202020204" pitchFamily="34" charset="0"/>
              <a:buNone/>
              <a:defRPr sz="1600" i="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i="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i="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i="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i="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4400" dirty="0">
                <a:solidFill>
                  <a:schemeClr val="tx2"/>
                </a:solidFill>
              </a:rPr>
              <a:t>2</a:t>
            </a:r>
            <a:endParaRPr lang="fr-FR" sz="2600" dirty="0">
              <a:solidFill>
                <a:schemeClr val="tx2"/>
              </a:solidFill>
            </a:endParaRPr>
          </a:p>
          <a:p>
            <a:pPr algn="ctr"/>
            <a:r>
              <a:rPr lang="fr-FR" sz="1200" dirty="0">
                <a:solidFill>
                  <a:schemeClr val="tx2"/>
                </a:solidFill>
              </a:rPr>
              <a:t> </a:t>
            </a:r>
            <a:r>
              <a:rPr lang="fr-FR" sz="2400" dirty="0">
                <a:solidFill>
                  <a:schemeClr val="tx2"/>
                </a:solidFill>
              </a:rPr>
              <a:t>Semaines pour donner votre avis</a:t>
            </a:r>
            <a:endParaRPr lang="fr-FR" sz="2400" dirty="0">
              <a:solidFill>
                <a:schemeClr val="tx2"/>
              </a:solidFill>
              <a:cs typeface="Calibri"/>
            </a:endParaRPr>
          </a:p>
        </p:txBody>
      </p:sp>
      <p:sp>
        <p:nvSpPr>
          <p:cNvPr id="11" name="Espace réservé du contenu 8">
            <a:extLst>
              <a:ext uri="{FF2B5EF4-FFF2-40B4-BE49-F238E27FC236}">
                <a16:creationId xmlns:a16="http://schemas.microsoft.com/office/drawing/2014/main" id="{89654F9B-3191-1CF4-4723-40C19F0A452A}"/>
              </a:ext>
            </a:extLst>
          </p:cNvPr>
          <p:cNvSpPr txBox="1">
            <a:spLocks/>
          </p:cNvSpPr>
          <p:nvPr/>
        </p:nvSpPr>
        <p:spPr>
          <a:xfrm>
            <a:off x="8399875" y="1738269"/>
            <a:ext cx="1914342" cy="2002197"/>
          </a:xfrm>
          <a:prstGeom prst="roundRect">
            <a:avLst/>
          </a:prstGeom>
          <a:solidFill>
            <a:schemeClr val="bg1"/>
          </a:solidFill>
          <a:effectLst>
            <a:outerShdw blurRad="50800" dist="38100" dir="2700000" algn="tl" rotWithShape="0">
              <a:prstClr val="black">
                <a:alpha val="40000"/>
              </a:prstClr>
            </a:outerShdw>
          </a:effectLst>
        </p:spPr>
        <p:txBody>
          <a:bodyPr vert="horz" lIns="91440" tIns="45720" rIns="91440" bIns="45720" rtlCol="0" anchor="ctr">
            <a:normAutofit fontScale="92500" lnSpcReduction="20000"/>
          </a:bodyPr>
          <a:lstStyle>
            <a:lvl1pPr marL="0" indent="0" algn="l" defTabSz="914400" rtl="0" eaLnBrk="1" latinLnBrk="0" hangingPunct="1">
              <a:lnSpc>
                <a:spcPct val="100000"/>
              </a:lnSpc>
              <a:spcBef>
                <a:spcPts val="600"/>
              </a:spcBef>
              <a:buFont typeface="Arial" panose="020B0604020202020204" pitchFamily="34" charset="0"/>
              <a:buNone/>
              <a:defRPr sz="1600" i="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i="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i="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i="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i="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pPr>
            <a:r>
              <a:rPr lang="fr-FR" sz="9000" dirty="0">
                <a:solidFill>
                  <a:schemeClr val="tx2"/>
                </a:solidFill>
              </a:rPr>
              <a:t>98 </a:t>
            </a:r>
          </a:p>
          <a:p>
            <a:pPr algn="ctr">
              <a:spcBef>
                <a:spcPts val="0"/>
              </a:spcBef>
            </a:pPr>
            <a:r>
              <a:rPr lang="fr-FR" sz="1900" dirty="0">
                <a:solidFill>
                  <a:schemeClr val="tx2"/>
                </a:solidFill>
              </a:rPr>
              <a:t>Questionnaires retournés</a:t>
            </a:r>
            <a:endParaRPr lang="fr-FR" sz="1900" dirty="0">
              <a:solidFill>
                <a:schemeClr val="tx2"/>
              </a:solidFill>
              <a:cs typeface="Calibri"/>
            </a:endParaRPr>
          </a:p>
        </p:txBody>
      </p:sp>
      <p:sp>
        <p:nvSpPr>
          <p:cNvPr id="14" name="Espace réservé du contenu 5">
            <a:extLst>
              <a:ext uri="{FF2B5EF4-FFF2-40B4-BE49-F238E27FC236}">
                <a16:creationId xmlns:a16="http://schemas.microsoft.com/office/drawing/2014/main" id="{F43B456D-A4AF-D21C-6909-35329F644E2B}"/>
              </a:ext>
            </a:extLst>
          </p:cNvPr>
          <p:cNvSpPr txBox="1">
            <a:spLocks/>
          </p:cNvSpPr>
          <p:nvPr/>
        </p:nvSpPr>
        <p:spPr>
          <a:xfrm>
            <a:off x="401216" y="4815191"/>
            <a:ext cx="5505061" cy="1158431"/>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000" dirty="0"/>
              <a:t>Cette année, l’école a choisi de faire partie des écoles pilotes dans la mise en place d’une évaluation nationale des établissements scolaires. </a:t>
            </a:r>
          </a:p>
          <a:p>
            <a:pPr>
              <a:buFont typeface="Wingdings" panose="05000000000000000000" pitchFamily="2" charset="2"/>
              <a:buChar char="è"/>
            </a:pPr>
            <a:r>
              <a:rPr lang="fr-FR" sz="2000" dirty="0">
                <a:solidFill>
                  <a:srgbClr val="00B050"/>
                </a:solidFill>
                <a:sym typeface="Wingdings" panose="05000000000000000000" pitchFamily="2" charset="2"/>
              </a:rPr>
              <a:t>Analyser tous les fonctionnements,</a:t>
            </a:r>
          </a:p>
          <a:p>
            <a:pPr>
              <a:buFont typeface="Wingdings" panose="05000000000000000000" pitchFamily="2" charset="2"/>
              <a:buChar char="è"/>
            </a:pPr>
            <a:r>
              <a:rPr lang="fr-FR" sz="2000" dirty="0">
                <a:solidFill>
                  <a:srgbClr val="00B050"/>
                </a:solidFill>
                <a:sym typeface="Wingdings" panose="05000000000000000000" pitchFamily="2" charset="2"/>
              </a:rPr>
              <a:t>Dégager les pistes d’amélioration,</a:t>
            </a:r>
            <a:endParaRPr lang="fr-FR" sz="2000" dirty="0">
              <a:solidFill>
                <a:srgbClr val="00B050"/>
              </a:solidFill>
            </a:endParaRPr>
          </a:p>
        </p:txBody>
      </p:sp>
      <p:sp>
        <p:nvSpPr>
          <p:cNvPr id="8" name="Espace réservé du texte 7">
            <a:extLst>
              <a:ext uri="{FF2B5EF4-FFF2-40B4-BE49-F238E27FC236}">
                <a16:creationId xmlns:a16="http://schemas.microsoft.com/office/drawing/2014/main" id="{C208E08E-1B2E-8343-478F-8D928DBFF86E}"/>
              </a:ext>
            </a:extLst>
          </p:cNvPr>
          <p:cNvSpPr>
            <a:spLocks noGrp="1"/>
          </p:cNvSpPr>
          <p:nvPr>
            <p:ph type="body" sz="quarter" idx="14"/>
          </p:nvPr>
        </p:nvSpPr>
        <p:spPr/>
        <p:txBody>
          <a:bodyPr vert="horz" lIns="91440" tIns="45720" rIns="91440" bIns="45720" rtlCol="0" anchor="t">
            <a:normAutofit fontScale="25000" lnSpcReduction="20000"/>
          </a:bodyPr>
          <a:lstStyle/>
          <a:p>
            <a:endParaRPr lang="fr-FR"/>
          </a:p>
          <a:p>
            <a:endParaRPr lang="fr-FR"/>
          </a:p>
          <a:p>
            <a:r>
              <a:rPr lang="fr-FR" i="0" dirty="0">
                <a:ea typeface="+mn-lt"/>
                <a:cs typeface="+mn-lt"/>
              </a:rPr>
              <a:t>3</a:t>
            </a:r>
            <a:endParaRPr lang="fr-FR" dirty="0"/>
          </a:p>
        </p:txBody>
      </p:sp>
      <p:sp>
        <p:nvSpPr>
          <p:cNvPr id="3" name="Espace réservé du contenu 8">
            <a:extLst>
              <a:ext uri="{FF2B5EF4-FFF2-40B4-BE49-F238E27FC236}">
                <a16:creationId xmlns:a16="http://schemas.microsoft.com/office/drawing/2014/main" id="{03CA979F-80CE-2D37-1CA7-0935F3A1A8EA}"/>
              </a:ext>
            </a:extLst>
          </p:cNvPr>
          <p:cNvSpPr txBox="1">
            <a:spLocks/>
          </p:cNvSpPr>
          <p:nvPr/>
        </p:nvSpPr>
        <p:spPr>
          <a:xfrm>
            <a:off x="7103331" y="4055389"/>
            <a:ext cx="4462337" cy="2355349"/>
          </a:xfrm>
          <a:prstGeom prst="roundRect">
            <a:avLst/>
          </a:prstGeom>
          <a:solidFill>
            <a:schemeClr val="bg1"/>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0" indent="0" algn="l" defTabSz="914400" rtl="0" eaLnBrk="1" latinLnBrk="0" hangingPunct="1">
              <a:lnSpc>
                <a:spcPct val="100000"/>
              </a:lnSpc>
              <a:spcBef>
                <a:spcPts val="600"/>
              </a:spcBef>
              <a:buFont typeface="Arial" panose="020B0604020202020204" pitchFamily="34" charset="0"/>
              <a:buNone/>
              <a:defRPr sz="1600" i="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i="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i="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i="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i="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pPr>
            <a:r>
              <a:rPr lang="fr-FR" sz="9000" dirty="0">
                <a:solidFill>
                  <a:schemeClr val="tx2"/>
                </a:solidFill>
              </a:rPr>
              <a:t>84% </a:t>
            </a:r>
          </a:p>
          <a:p>
            <a:pPr algn="ctr">
              <a:spcBef>
                <a:spcPts val="0"/>
              </a:spcBef>
            </a:pPr>
            <a:r>
              <a:rPr lang="fr-FR" sz="2100" dirty="0">
                <a:solidFill>
                  <a:schemeClr val="tx2"/>
                </a:solidFill>
              </a:rPr>
              <a:t>Des familles recommandent l’école</a:t>
            </a:r>
            <a:endParaRPr lang="fr-FR" sz="2100" dirty="0">
              <a:solidFill>
                <a:schemeClr val="tx2"/>
              </a:solidFill>
              <a:cs typeface="Calibri"/>
            </a:endParaRPr>
          </a:p>
        </p:txBody>
      </p:sp>
    </p:spTree>
    <p:extLst>
      <p:ext uri="{BB962C8B-B14F-4D97-AF65-F5344CB8AC3E}">
        <p14:creationId xmlns:p14="http://schemas.microsoft.com/office/powerpoint/2010/main" val="1372925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12360D-F798-7732-F447-E9C28C2FE5CA}"/>
              </a:ext>
            </a:extLst>
          </p:cNvPr>
          <p:cNvSpPr>
            <a:spLocks noGrp="1"/>
          </p:cNvSpPr>
          <p:nvPr>
            <p:ph type="title"/>
          </p:nvPr>
        </p:nvSpPr>
        <p:spPr/>
        <p:txBody>
          <a:bodyPr/>
          <a:lstStyle/>
          <a:p>
            <a:r>
              <a:rPr lang="fr-FR" dirty="0"/>
              <a:t>Le contexte</a:t>
            </a:r>
          </a:p>
        </p:txBody>
      </p:sp>
      <p:pic>
        <p:nvPicPr>
          <p:cNvPr id="7" name="Espace réservé pour une image  6">
            <a:extLst>
              <a:ext uri="{FF2B5EF4-FFF2-40B4-BE49-F238E27FC236}">
                <a16:creationId xmlns:a16="http://schemas.microsoft.com/office/drawing/2014/main" id="{CED2BA33-0FAA-03C6-D50F-9E29615777E8}"/>
              </a:ext>
            </a:extLst>
          </p:cNvPr>
          <p:cNvPicPr>
            <a:picLocks noGrp="1" noChangeAspect="1"/>
          </p:cNvPicPr>
          <p:nvPr>
            <p:ph type="pic" idx="1"/>
          </p:nvPr>
        </p:nvPicPr>
        <p:blipFill rotWithShape="1">
          <a:blip r:embed="rId3"/>
          <a:srcRect t="1048" b="1048"/>
          <a:stretch/>
        </p:blipFill>
        <p:spPr>
          <a:xfrm>
            <a:off x="5231566" y="218278"/>
            <a:ext cx="5231567" cy="6346800"/>
          </a:xfrm>
          <a:ln>
            <a:solidFill>
              <a:schemeClr val="accent1"/>
            </a:solidFill>
          </a:ln>
        </p:spPr>
      </p:pic>
      <p:sp>
        <p:nvSpPr>
          <p:cNvPr id="4" name="Espace réservé du texte 3">
            <a:extLst>
              <a:ext uri="{FF2B5EF4-FFF2-40B4-BE49-F238E27FC236}">
                <a16:creationId xmlns:a16="http://schemas.microsoft.com/office/drawing/2014/main" id="{4531A2D3-2F74-B55E-3A6F-A608187866EA}"/>
              </a:ext>
            </a:extLst>
          </p:cNvPr>
          <p:cNvSpPr>
            <a:spLocks noGrp="1"/>
          </p:cNvSpPr>
          <p:nvPr>
            <p:ph type="body" sz="half" idx="2"/>
          </p:nvPr>
        </p:nvSpPr>
        <p:spPr>
          <a:xfrm>
            <a:off x="928800" y="3283709"/>
            <a:ext cx="3932237" cy="2763129"/>
          </a:xfrm>
        </p:spPr>
        <p:txBody>
          <a:bodyPr>
            <a:normAutofit fontScale="62500" lnSpcReduction="20000"/>
          </a:bodyPr>
          <a:lstStyle/>
          <a:p>
            <a:pPr>
              <a:tabLst>
                <a:tab pos="1789113" algn="l"/>
              </a:tabLst>
            </a:pPr>
            <a:r>
              <a:rPr lang="fr-FR" sz="2800" dirty="0">
                <a:solidFill>
                  <a:schemeClr val="bg1"/>
                </a:solidFill>
              </a:rPr>
              <a:t>L’évaluation nationale est l’occasion de prendre du recul sur les moyens pédagogiques mis en œuvre par l’école. </a:t>
            </a:r>
          </a:p>
          <a:p>
            <a:pPr>
              <a:tabLst>
                <a:tab pos="1789113" algn="l"/>
              </a:tabLst>
            </a:pPr>
            <a:r>
              <a:rPr lang="fr-FR" sz="2800" dirty="0">
                <a:solidFill>
                  <a:schemeClr val="bg1"/>
                </a:solidFill>
              </a:rPr>
              <a:t>Les questionnaires parents ont été créés en concertation avec l’APEL, dans ce contexte, pour connaitre et prendre en compte vos avis concernant l’établissement. </a:t>
            </a:r>
          </a:p>
          <a:p>
            <a:pPr>
              <a:tabLst>
                <a:tab pos="1789113" algn="l"/>
              </a:tabLst>
            </a:pPr>
            <a:r>
              <a:rPr lang="fr-FR" sz="2800" dirty="0">
                <a:solidFill>
                  <a:schemeClr val="bg1"/>
                </a:solidFill>
              </a:rPr>
              <a:t>Ils vous ont été transmis début novembre. Découvrez dans les diapositives suivantes, leur analyse.</a:t>
            </a:r>
          </a:p>
        </p:txBody>
      </p:sp>
      <p:sp>
        <p:nvSpPr>
          <p:cNvPr id="5" name="Espace réservé du texte 4">
            <a:extLst>
              <a:ext uri="{FF2B5EF4-FFF2-40B4-BE49-F238E27FC236}">
                <a16:creationId xmlns:a16="http://schemas.microsoft.com/office/drawing/2014/main" id="{0688FF61-C462-DF88-A3C7-5A41E5278E39}"/>
              </a:ext>
            </a:extLst>
          </p:cNvPr>
          <p:cNvSpPr>
            <a:spLocks noGrp="1"/>
          </p:cNvSpPr>
          <p:nvPr>
            <p:ph type="body" sz="quarter" idx="15"/>
          </p:nvPr>
        </p:nvSpPr>
        <p:spPr/>
        <p:txBody>
          <a:bodyPr/>
          <a:lstStyle/>
          <a:p>
            <a:endParaRPr lang="fr-FR"/>
          </a:p>
        </p:txBody>
      </p:sp>
      <p:pic>
        <p:nvPicPr>
          <p:cNvPr id="8" name="Image 7">
            <a:extLst>
              <a:ext uri="{FF2B5EF4-FFF2-40B4-BE49-F238E27FC236}">
                <a16:creationId xmlns:a16="http://schemas.microsoft.com/office/drawing/2014/main" id="{04F2BDB3-D45B-6C1B-8CF8-77B1A516BE6C}"/>
              </a:ext>
            </a:extLst>
          </p:cNvPr>
          <p:cNvPicPr>
            <a:picLocks noChangeAspect="1"/>
          </p:cNvPicPr>
          <p:nvPr/>
        </p:nvPicPr>
        <p:blipFill>
          <a:blip r:embed="rId4"/>
          <a:srcRect/>
          <a:stretch/>
        </p:blipFill>
        <p:spPr>
          <a:xfrm>
            <a:off x="9525846" y="3429000"/>
            <a:ext cx="2613386" cy="3357623"/>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58724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BE2430-655D-3766-98C8-D4CCAE263F08}"/>
              </a:ext>
            </a:extLst>
          </p:cNvPr>
          <p:cNvSpPr>
            <a:spLocks noGrp="1"/>
          </p:cNvSpPr>
          <p:nvPr>
            <p:ph type="title"/>
          </p:nvPr>
        </p:nvSpPr>
        <p:spPr/>
        <p:txBody>
          <a:bodyPr/>
          <a:lstStyle/>
          <a:p>
            <a:r>
              <a:rPr lang="fr-FR" dirty="0"/>
              <a:t>Pourquoi avoir rejoint l’école</a:t>
            </a:r>
          </a:p>
        </p:txBody>
      </p:sp>
      <p:sp>
        <p:nvSpPr>
          <p:cNvPr id="4" name="Sous-titre 3">
            <a:extLst>
              <a:ext uri="{FF2B5EF4-FFF2-40B4-BE49-F238E27FC236}">
                <a16:creationId xmlns:a16="http://schemas.microsoft.com/office/drawing/2014/main" id="{AF36A2A3-2389-168A-4C89-570CF7041FC8}"/>
              </a:ext>
            </a:extLst>
          </p:cNvPr>
          <p:cNvSpPr>
            <a:spLocks noGrp="1"/>
          </p:cNvSpPr>
          <p:nvPr>
            <p:ph type="subTitle" idx="13"/>
          </p:nvPr>
        </p:nvSpPr>
        <p:spPr/>
        <p:txBody>
          <a:bodyPr>
            <a:normAutofit fontScale="92500" lnSpcReduction="10000"/>
          </a:bodyPr>
          <a:lstStyle/>
          <a:p>
            <a:r>
              <a:rPr lang="fr-FR" dirty="0"/>
              <a:t>86% des parents ont rejoint l’école pour sa réputation</a:t>
            </a:r>
          </a:p>
        </p:txBody>
      </p:sp>
      <p:sp>
        <p:nvSpPr>
          <p:cNvPr id="5" name="Espace réservé du texte 4">
            <a:extLst>
              <a:ext uri="{FF2B5EF4-FFF2-40B4-BE49-F238E27FC236}">
                <a16:creationId xmlns:a16="http://schemas.microsoft.com/office/drawing/2014/main" id="{47BBEB9C-6A8A-D571-A5C7-F3C93400AAB2}"/>
              </a:ext>
            </a:extLst>
          </p:cNvPr>
          <p:cNvSpPr>
            <a:spLocks noGrp="1"/>
          </p:cNvSpPr>
          <p:nvPr>
            <p:ph type="body" sz="quarter" idx="14"/>
          </p:nvPr>
        </p:nvSpPr>
        <p:spPr>
          <a:xfrm>
            <a:off x="11083582" y="837333"/>
            <a:ext cx="871711" cy="328893"/>
          </a:xfrm>
        </p:spPr>
        <p:txBody>
          <a:bodyPr>
            <a:normAutofit/>
          </a:bodyPr>
          <a:lstStyle/>
          <a:p>
            <a:r>
              <a:rPr lang="fr-FR" dirty="0"/>
              <a:t>2022/2023</a:t>
            </a:r>
          </a:p>
        </p:txBody>
      </p:sp>
      <p:sp>
        <p:nvSpPr>
          <p:cNvPr id="6" name="Espace réservé du contenu 5">
            <a:extLst>
              <a:ext uri="{FF2B5EF4-FFF2-40B4-BE49-F238E27FC236}">
                <a16:creationId xmlns:a16="http://schemas.microsoft.com/office/drawing/2014/main" id="{3B1021F8-815B-2D53-3796-10E9FA7DE11F}"/>
              </a:ext>
            </a:extLst>
          </p:cNvPr>
          <p:cNvSpPr txBox="1">
            <a:spLocks/>
          </p:cNvSpPr>
          <p:nvPr/>
        </p:nvSpPr>
        <p:spPr>
          <a:xfrm>
            <a:off x="1527519" y="4015287"/>
            <a:ext cx="4143555" cy="1958336"/>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000" dirty="0"/>
              <a:t>Nous sommes 83 à avoir choisi l’école Saint-Exupère pour sa réputation, soit 86% des retours exprimés. Pour autant, l’accueil et la sécurité restent des critères importants dans le choix de celle-ci, pour 70% d’entre nous.</a:t>
            </a:r>
          </a:p>
        </p:txBody>
      </p:sp>
      <p:graphicFrame>
        <p:nvGraphicFramePr>
          <p:cNvPr id="13" name="Espace réservé du contenu 12">
            <a:extLst>
              <a:ext uri="{FF2B5EF4-FFF2-40B4-BE49-F238E27FC236}">
                <a16:creationId xmlns:a16="http://schemas.microsoft.com/office/drawing/2014/main" id="{3434C606-6651-969D-FF5A-FB2309708EDF}"/>
              </a:ext>
            </a:extLst>
          </p:cNvPr>
          <p:cNvGraphicFramePr>
            <a:graphicFrameLocks noGrp="1"/>
          </p:cNvGraphicFramePr>
          <p:nvPr>
            <p:ph idx="1"/>
            <p:extLst>
              <p:ext uri="{D42A27DB-BD31-4B8C-83A1-F6EECF244321}">
                <p14:modId xmlns:p14="http://schemas.microsoft.com/office/powerpoint/2010/main" val="1431304955"/>
              </p:ext>
            </p:extLst>
          </p:nvPr>
        </p:nvGraphicFramePr>
        <p:xfrm>
          <a:off x="6520928" y="1274322"/>
          <a:ext cx="4996621" cy="5194571"/>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7DA5A25B-3D18-B9FB-7792-70B459B9410A}"/>
              </a:ext>
            </a:extLst>
          </p:cNvPr>
          <p:cNvSpPr/>
          <p:nvPr/>
        </p:nvSpPr>
        <p:spPr>
          <a:xfrm>
            <a:off x="7754568" y="6149974"/>
            <a:ext cx="2538919" cy="309191"/>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r-FR" dirty="0"/>
              <a:t>NOMBRE DE RETOURS</a:t>
            </a:r>
          </a:p>
        </p:txBody>
      </p:sp>
    </p:spTree>
    <p:extLst>
      <p:ext uri="{BB962C8B-B14F-4D97-AF65-F5344CB8AC3E}">
        <p14:creationId xmlns:p14="http://schemas.microsoft.com/office/powerpoint/2010/main" val="2921097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5DD64555-5145-860D-700A-AE4AB37887C1}"/>
              </a:ext>
            </a:extLst>
          </p:cNvPr>
          <p:cNvPicPr>
            <a:picLocks noChangeAspect="1"/>
          </p:cNvPicPr>
          <p:nvPr/>
        </p:nvPicPr>
        <p:blipFill rotWithShape="1">
          <a:blip r:embed="rId2"/>
          <a:srcRect t="13599"/>
          <a:stretch/>
        </p:blipFill>
        <p:spPr>
          <a:xfrm>
            <a:off x="6077922" y="-35194"/>
            <a:ext cx="6096000" cy="5943943"/>
          </a:xfrm>
          <a:prstGeom prst="rect">
            <a:avLst/>
          </a:prstGeom>
        </p:spPr>
      </p:pic>
      <p:sp>
        <p:nvSpPr>
          <p:cNvPr id="2" name="Titre 1">
            <a:extLst>
              <a:ext uri="{FF2B5EF4-FFF2-40B4-BE49-F238E27FC236}">
                <a16:creationId xmlns:a16="http://schemas.microsoft.com/office/drawing/2014/main" id="{60BE2430-655D-3766-98C8-D4CCAE263F08}"/>
              </a:ext>
            </a:extLst>
          </p:cNvPr>
          <p:cNvSpPr>
            <a:spLocks noGrp="1"/>
          </p:cNvSpPr>
          <p:nvPr>
            <p:ph type="title"/>
          </p:nvPr>
        </p:nvSpPr>
        <p:spPr>
          <a:xfrm>
            <a:off x="7511527" y="759246"/>
            <a:ext cx="4143555" cy="1536580"/>
          </a:xfrm>
        </p:spPr>
        <p:txBody>
          <a:bodyPr/>
          <a:lstStyle/>
          <a:p>
            <a:r>
              <a:rPr lang="fr-FR" dirty="0"/>
              <a:t>Des valeurs partagées</a:t>
            </a:r>
          </a:p>
        </p:txBody>
      </p:sp>
      <p:sp>
        <p:nvSpPr>
          <p:cNvPr id="4" name="Sous-titre 3">
            <a:extLst>
              <a:ext uri="{FF2B5EF4-FFF2-40B4-BE49-F238E27FC236}">
                <a16:creationId xmlns:a16="http://schemas.microsoft.com/office/drawing/2014/main" id="{AF36A2A3-2389-168A-4C89-570CF7041FC8}"/>
              </a:ext>
            </a:extLst>
          </p:cNvPr>
          <p:cNvSpPr>
            <a:spLocks noGrp="1"/>
          </p:cNvSpPr>
          <p:nvPr>
            <p:ph type="subTitle" idx="13"/>
          </p:nvPr>
        </p:nvSpPr>
        <p:spPr>
          <a:xfrm>
            <a:off x="7511527" y="2338719"/>
            <a:ext cx="4143555" cy="947147"/>
          </a:xfrm>
        </p:spPr>
        <p:txBody>
          <a:bodyPr>
            <a:normAutofit fontScale="85000" lnSpcReduction="10000"/>
          </a:bodyPr>
          <a:lstStyle/>
          <a:p>
            <a:r>
              <a:rPr lang="fr-FR" dirty="0"/>
              <a:t>Pour 84% d’entre nous, la bienveillance fait partie des principes représentatifs de l’école</a:t>
            </a:r>
          </a:p>
        </p:txBody>
      </p:sp>
      <p:sp>
        <p:nvSpPr>
          <p:cNvPr id="5" name="Espace réservé du texte 4">
            <a:extLst>
              <a:ext uri="{FF2B5EF4-FFF2-40B4-BE49-F238E27FC236}">
                <a16:creationId xmlns:a16="http://schemas.microsoft.com/office/drawing/2014/main" id="{47BBEB9C-6A8A-D571-A5C7-F3C93400AAB2}"/>
              </a:ext>
            </a:extLst>
          </p:cNvPr>
          <p:cNvSpPr>
            <a:spLocks noGrp="1"/>
          </p:cNvSpPr>
          <p:nvPr>
            <p:ph type="body" sz="quarter" idx="14"/>
          </p:nvPr>
        </p:nvSpPr>
        <p:spPr>
          <a:xfrm>
            <a:off x="11083582" y="837333"/>
            <a:ext cx="871711" cy="328893"/>
          </a:xfrm>
        </p:spPr>
        <p:txBody>
          <a:bodyPr>
            <a:normAutofit/>
          </a:bodyPr>
          <a:lstStyle/>
          <a:p>
            <a:r>
              <a:rPr lang="fr-FR" dirty="0"/>
              <a:t>2022/2023</a:t>
            </a:r>
          </a:p>
        </p:txBody>
      </p:sp>
      <p:pic>
        <p:nvPicPr>
          <p:cNvPr id="8" name="Picture 2" descr="Photos gratuites de Blonde">
            <a:extLst>
              <a:ext uri="{FF2B5EF4-FFF2-40B4-BE49-F238E27FC236}">
                <a16:creationId xmlns:a16="http://schemas.microsoft.com/office/drawing/2014/main" id="{9BBB4664-94FF-59ED-6C03-E09C60D2298B}"/>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l="19337" r="21403"/>
          <a:stretch/>
        </p:blipFill>
        <p:spPr bwMode="auto">
          <a:xfrm>
            <a:off x="-9039"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7DAD907D-E32A-ECD0-8725-B5C62051183E}"/>
              </a:ext>
            </a:extLst>
          </p:cNvPr>
          <p:cNvSpPr/>
          <p:nvPr/>
        </p:nvSpPr>
        <p:spPr>
          <a:xfrm>
            <a:off x="-18078" y="0"/>
            <a:ext cx="6096000" cy="6858000"/>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7DA5A25B-3D18-B9FB-7792-70B459B9410A}"/>
              </a:ext>
            </a:extLst>
          </p:cNvPr>
          <p:cNvSpPr/>
          <p:nvPr/>
        </p:nvSpPr>
        <p:spPr>
          <a:xfrm>
            <a:off x="1617690" y="5672601"/>
            <a:ext cx="2538919" cy="309191"/>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r-FR" dirty="0"/>
              <a:t>NOMBRE DE RETOURS</a:t>
            </a:r>
          </a:p>
        </p:txBody>
      </p:sp>
      <p:graphicFrame>
        <p:nvGraphicFramePr>
          <p:cNvPr id="20" name="Graphique 19">
            <a:extLst>
              <a:ext uri="{FF2B5EF4-FFF2-40B4-BE49-F238E27FC236}">
                <a16:creationId xmlns:a16="http://schemas.microsoft.com/office/drawing/2014/main" id="{70D829E3-AE7A-A306-8659-2032C947632F}"/>
              </a:ext>
            </a:extLst>
          </p:cNvPr>
          <p:cNvGraphicFramePr>
            <a:graphicFrameLocks/>
          </p:cNvGraphicFramePr>
          <p:nvPr>
            <p:extLst>
              <p:ext uri="{D42A27DB-BD31-4B8C-83A1-F6EECF244321}">
                <p14:modId xmlns:p14="http://schemas.microsoft.com/office/powerpoint/2010/main" val="440852818"/>
              </p:ext>
            </p:extLst>
          </p:nvPr>
        </p:nvGraphicFramePr>
        <p:xfrm>
          <a:off x="138202" y="539261"/>
          <a:ext cx="5497893" cy="5757980"/>
        </p:xfrm>
        <a:graphic>
          <a:graphicData uri="http://schemas.openxmlformats.org/drawingml/2006/chart">
            <c:chart xmlns:c="http://schemas.openxmlformats.org/drawingml/2006/chart" xmlns:r="http://schemas.openxmlformats.org/officeDocument/2006/relationships" r:id="rId4"/>
          </a:graphicData>
        </a:graphic>
      </p:graphicFrame>
      <p:sp>
        <p:nvSpPr>
          <p:cNvPr id="21" name="Rectangle 20">
            <a:extLst>
              <a:ext uri="{FF2B5EF4-FFF2-40B4-BE49-F238E27FC236}">
                <a16:creationId xmlns:a16="http://schemas.microsoft.com/office/drawing/2014/main" id="{FB382301-9462-95AC-E3F3-F3A542CA3A45}"/>
              </a:ext>
            </a:extLst>
          </p:cNvPr>
          <p:cNvSpPr/>
          <p:nvPr/>
        </p:nvSpPr>
        <p:spPr>
          <a:xfrm>
            <a:off x="6114080" y="4774132"/>
            <a:ext cx="6105039" cy="2136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contenu 5">
            <a:extLst>
              <a:ext uri="{FF2B5EF4-FFF2-40B4-BE49-F238E27FC236}">
                <a16:creationId xmlns:a16="http://schemas.microsoft.com/office/drawing/2014/main" id="{3B1021F8-815B-2D53-3796-10E9FA7DE11F}"/>
              </a:ext>
            </a:extLst>
          </p:cNvPr>
          <p:cNvSpPr txBox="1">
            <a:spLocks/>
          </p:cNvSpPr>
          <p:nvPr/>
        </p:nvSpPr>
        <p:spPr>
          <a:xfrm>
            <a:off x="7511527" y="3256510"/>
            <a:ext cx="4143555" cy="1958336"/>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000" dirty="0"/>
              <a:t>Pour nous tous, la bienveillance fait partie intégrante du projet de l’école avec un score hautement majoritaire.  Les principes suivants permettent d’établir que si les familles reconnaissent un engagement autour de la mixité et la coopération, celui-ci n’exclut pas d’appliquer de la rigueur dans les enseignements,</a:t>
            </a:r>
          </a:p>
        </p:txBody>
      </p:sp>
      <p:cxnSp>
        <p:nvCxnSpPr>
          <p:cNvPr id="23" name="Connecteur droit 22">
            <a:extLst>
              <a:ext uri="{FF2B5EF4-FFF2-40B4-BE49-F238E27FC236}">
                <a16:creationId xmlns:a16="http://schemas.microsoft.com/office/drawing/2014/main" id="{63A24A04-80B3-4F71-07D7-DBCFF098A5C4}"/>
              </a:ext>
            </a:extLst>
          </p:cNvPr>
          <p:cNvCxnSpPr/>
          <p:nvPr/>
        </p:nvCxnSpPr>
        <p:spPr>
          <a:xfrm>
            <a:off x="11320289" y="6132637"/>
            <a:ext cx="0" cy="80345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941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5DD64555-5145-860D-700A-AE4AB37887C1}"/>
              </a:ext>
            </a:extLst>
          </p:cNvPr>
          <p:cNvPicPr>
            <a:picLocks noChangeAspect="1"/>
          </p:cNvPicPr>
          <p:nvPr/>
        </p:nvPicPr>
        <p:blipFill rotWithShape="1">
          <a:blip r:embed="rId2"/>
          <a:srcRect l="9031" t="13599"/>
          <a:stretch/>
        </p:blipFill>
        <p:spPr>
          <a:xfrm>
            <a:off x="-18079" y="0"/>
            <a:ext cx="5545489" cy="5943943"/>
          </a:xfrm>
          <a:prstGeom prst="rect">
            <a:avLst/>
          </a:prstGeom>
        </p:spPr>
      </p:pic>
      <p:sp>
        <p:nvSpPr>
          <p:cNvPr id="2" name="Titre 1">
            <a:extLst>
              <a:ext uri="{FF2B5EF4-FFF2-40B4-BE49-F238E27FC236}">
                <a16:creationId xmlns:a16="http://schemas.microsoft.com/office/drawing/2014/main" id="{60BE2430-655D-3766-98C8-D4CCAE263F08}"/>
              </a:ext>
            </a:extLst>
          </p:cNvPr>
          <p:cNvSpPr>
            <a:spLocks noGrp="1"/>
          </p:cNvSpPr>
          <p:nvPr>
            <p:ph type="title"/>
          </p:nvPr>
        </p:nvSpPr>
        <p:spPr>
          <a:xfrm>
            <a:off x="878381" y="699366"/>
            <a:ext cx="4667108" cy="1536580"/>
          </a:xfrm>
        </p:spPr>
        <p:txBody>
          <a:bodyPr>
            <a:normAutofit fontScale="90000"/>
          </a:bodyPr>
          <a:lstStyle/>
          <a:p>
            <a:r>
              <a:rPr lang="fr-FR" dirty="0"/>
              <a:t>Une satisfaction générale excellente</a:t>
            </a:r>
          </a:p>
        </p:txBody>
      </p:sp>
      <p:sp>
        <p:nvSpPr>
          <p:cNvPr id="4" name="Sous-titre 3">
            <a:extLst>
              <a:ext uri="{FF2B5EF4-FFF2-40B4-BE49-F238E27FC236}">
                <a16:creationId xmlns:a16="http://schemas.microsoft.com/office/drawing/2014/main" id="{AF36A2A3-2389-168A-4C89-570CF7041FC8}"/>
              </a:ext>
            </a:extLst>
          </p:cNvPr>
          <p:cNvSpPr>
            <a:spLocks noGrp="1"/>
          </p:cNvSpPr>
          <p:nvPr>
            <p:ph type="subTitle" idx="13"/>
          </p:nvPr>
        </p:nvSpPr>
        <p:spPr>
          <a:xfrm>
            <a:off x="878381" y="2336064"/>
            <a:ext cx="4667108" cy="947147"/>
          </a:xfrm>
        </p:spPr>
        <p:txBody>
          <a:bodyPr>
            <a:normAutofit/>
          </a:bodyPr>
          <a:lstStyle/>
          <a:p>
            <a:r>
              <a:rPr lang="fr-FR" sz="2400" dirty="0">
                <a:effectLst/>
                <a:latin typeface="Calibri" panose="020F0502020204030204" pitchFamily="34" charset="0"/>
                <a:ea typeface="Calibri" panose="020F0502020204030204" pitchFamily="34" charset="0"/>
                <a:cs typeface="Times New Roman" panose="02020603050405020304" pitchFamily="18" charset="0"/>
              </a:rPr>
              <a:t>97% des parents soulignent leur satisfaction</a:t>
            </a:r>
            <a:endParaRPr lang="fr-FR" sz="3200" dirty="0"/>
          </a:p>
        </p:txBody>
      </p:sp>
      <p:sp>
        <p:nvSpPr>
          <p:cNvPr id="5" name="Espace réservé du texte 4">
            <a:extLst>
              <a:ext uri="{FF2B5EF4-FFF2-40B4-BE49-F238E27FC236}">
                <a16:creationId xmlns:a16="http://schemas.microsoft.com/office/drawing/2014/main" id="{47BBEB9C-6A8A-D571-A5C7-F3C93400AAB2}"/>
              </a:ext>
            </a:extLst>
          </p:cNvPr>
          <p:cNvSpPr>
            <a:spLocks noGrp="1"/>
          </p:cNvSpPr>
          <p:nvPr>
            <p:ph type="body" sz="quarter" idx="14"/>
          </p:nvPr>
        </p:nvSpPr>
        <p:spPr>
          <a:xfrm>
            <a:off x="11219226" y="839481"/>
            <a:ext cx="871711" cy="328893"/>
          </a:xfrm>
        </p:spPr>
        <p:txBody>
          <a:bodyPr>
            <a:normAutofit/>
          </a:bodyPr>
          <a:lstStyle/>
          <a:p>
            <a:r>
              <a:rPr lang="fr-FR" dirty="0"/>
              <a:t>2022/2023</a:t>
            </a:r>
          </a:p>
        </p:txBody>
      </p:sp>
      <p:pic>
        <p:nvPicPr>
          <p:cNvPr id="8" name="Picture 2" descr="Photos gratuites de Blonde">
            <a:extLst>
              <a:ext uri="{FF2B5EF4-FFF2-40B4-BE49-F238E27FC236}">
                <a16:creationId xmlns:a16="http://schemas.microsoft.com/office/drawing/2014/main" id="{9BBB4664-94FF-59ED-6C03-E09C60D2298B}"/>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l="19337" r="21403"/>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7DAD907D-E32A-ECD0-8725-B5C62051183E}"/>
              </a:ext>
            </a:extLst>
          </p:cNvPr>
          <p:cNvSpPr/>
          <p:nvPr/>
        </p:nvSpPr>
        <p:spPr>
          <a:xfrm>
            <a:off x="6077922" y="0"/>
            <a:ext cx="6096000" cy="6858000"/>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7DA5A25B-3D18-B9FB-7792-70B459B9410A}"/>
              </a:ext>
            </a:extLst>
          </p:cNvPr>
          <p:cNvSpPr/>
          <p:nvPr/>
        </p:nvSpPr>
        <p:spPr>
          <a:xfrm>
            <a:off x="1067179" y="5672601"/>
            <a:ext cx="2538919" cy="309191"/>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r-FR" dirty="0"/>
              <a:t>NOMBRE DE RETOURS</a:t>
            </a:r>
          </a:p>
        </p:txBody>
      </p:sp>
      <p:sp>
        <p:nvSpPr>
          <p:cNvPr id="21" name="Rectangle 20">
            <a:extLst>
              <a:ext uri="{FF2B5EF4-FFF2-40B4-BE49-F238E27FC236}">
                <a16:creationId xmlns:a16="http://schemas.microsoft.com/office/drawing/2014/main" id="{FB382301-9462-95AC-E3F3-F3A542CA3A45}"/>
              </a:ext>
            </a:extLst>
          </p:cNvPr>
          <p:cNvSpPr/>
          <p:nvPr/>
        </p:nvSpPr>
        <p:spPr>
          <a:xfrm>
            <a:off x="-18078" y="4834893"/>
            <a:ext cx="6096000" cy="2136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contenu 5">
            <a:extLst>
              <a:ext uri="{FF2B5EF4-FFF2-40B4-BE49-F238E27FC236}">
                <a16:creationId xmlns:a16="http://schemas.microsoft.com/office/drawing/2014/main" id="{3B1021F8-815B-2D53-3796-10E9FA7DE11F}"/>
              </a:ext>
            </a:extLst>
          </p:cNvPr>
          <p:cNvSpPr txBox="1">
            <a:spLocks/>
          </p:cNvSpPr>
          <p:nvPr/>
        </p:nvSpPr>
        <p:spPr>
          <a:xfrm>
            <a:off x="878381" y="3011787"/>
            <a:ext cx="4667108" cy="2690088"/>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000" dirty="0"/>
              <a:t>La satisfaction des familles qui se sont exprimées est excellente avec une moyenne supérieure à 4,6/5 dans les 3 domaines exprimés. </a:t>
            </a:r>
          </a:p>
          <a:p>
            <a:pPr marL="0" indent="0">
              <a:buNone/>
            </a:pPr>
            <a:r>
              <a:rPr lang="fr-FR" sz="2000" dirty="0"/>
              <a:t>Ces résultats nous permettent de valider le bon accueil des enfants et de  leur famille quel que soit leur statut scolaire. Les propositions de l’équipe pédagogique sont adaptées aux besoins des enfants, dans un bon climat d’intégration. </a:t>
            </a:r>
          </a:p>
        </p:txBody>
      </p:sp>
      <p:cxnSp>
        <p:nvCxnSpPr>
          <p:cNvPr id="14" name="Connecteur droit 13">
            <a:extLst>
              <a:ext uri="{FF2B5EF4-FFF2-40B4-BE49-F238E27FC236}">
                <a16:creationId xmlns:a16="http://schemas.microsoft.com/office/drawing/2014/main" id="{8AB2FAF7-3062-A8E1-A656-6239C0FC80FE}"/>
              </a:ext>
            </a:extLst>
          </p:cNvPr>
          <p:cNvCxnSpPr/>
          <p:nvPr/>
        </p:nvCxnSpPr>
        <p:spPr>
          <a:xfrm>
            <a:off x="-568589" y="6288831"/>
            <a:ext cx="1635768"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5" name="Graphique 14">
            <a:extLst>
              <a:ext uri="{FF2B5EF4-FFF2-40B4-BE49-F238E27FC236}">
                <a16:creationId xmlns:a16="http://schemas.microsoft.com/office/drawing/2014/main" id="{CC06550D-197D-C4EF-391F-51415F733272}"/>
              </a:ext>
            </a:extLst>
          </p:cNvPr>
          <p:cNvGraphicFramePr>
            <a:graphicFrameLocks/>
          </p:cNvGraphicFramePr>
          <p:nvPr/>
        </p:nvGraphicFramePr>
        <p:xfrm>
          <a:off x="6370968" y="1003927"/>
          <a:ext cx="5500190" cy="5266244"/>
        </p:xfrm>
        <a:graphic>
          <a:graphicData uri="http://schemas.openxmlformats.org/drawingml/2006/chart">
            <c:chart xmlns:c="http://schemas.openxmlformats.org/drawingml/2006/chart" xmlns:r="http://schemas.openxmlformats.org/officeDocument/2006/relationships" r:id="rId4"/>
          </a:graphicData>
        </a:graphic>
      </p:graphicFrame>
      <p:cxnSp>
        <p:nvCxnSpPr>
          <p:cNvPr id="17" name="Connecteur droit 16">
            <a:extLst>
              <a:ext uri="{FF2B5EF4-FFF2-40B4-BE49-F238E27FC236}">
                <a16:creationId xmlns:a16="http://schemas.microsoft.com/office/drawing/2014/main" id="{277BEFB4-15E1-C85A-1725-9B1C542E7BE9}"/>
              </a:ext>
            </a:extLst>
          </p:cNvPr>
          <p:cNvCxnSpPr/>
          <p:nvPr/>
        </p:nvCxnSpPr>
        <p:spPr>
          <a:xfrm>
            <a:off x="6932645" y="1499256"/>
            <a:ext cx="4777273"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9998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5DD64555-5145-860D-700A-AE4AB37887C1}"/>
              </a:ext>
            </a:extLst>
          </p:cNvPr>
          <p:cNvPicPr>
            <a:picLocks noChangeAspect="1"/>
          </p:cNvPicPr>
          <p:nvPr/>
        </p:nvPicPr>
        <p:blipFill rotWithShape="1">
          <a:blip r:embed="rId2"/>
          <a:srcRect l="7149" t="19474"/>
          <a:stretch/>
        </p:blipFill>
        <p:spPr>
          <a:xfrm>
            <a:off x="6023458" y="0"/>
            <a:ext cx="6168541" cy="5539783"/>
          </a:xfrm>
          <a:prstGeom prst="rect">
            <a:avLst/>
          </a:prstGeom>
        </p:spPr>
      </p:pic>
      <p:sp>
        <p:nvSpPr>
          <p:cNvPr id="2" name="Titre 1">
            <a:extLst>
              <a:ext uri="{FF2B5EF4-FFF2-40B4-BE49-F238E27FC236}">
                <a16:creationId xmlns:a16="http://schemas.microsoft.com/office/drawing/2014/main" id="{60BE2430-655D-3766-98C8-D4CCAE263F08}"/>
              </a:ext>
            </a:extLst>
          </p:cNvPr>
          <p:cNvSpPr>
            <a:spLocks noGrp="1"/>
          </p:cNvSpPr>
          <p:nvPr>
            <p:ph type="title"/>
          </p:nvPr>
        </p:nvSpPr>
        <p:spPr>
          <a:xfrm>
            <a:off x="7254853" y="390280"/>
            <a:ext cx="4515677" cy="1536580"/>
          </a:xfrm>
        </p:spPr>
        <p:txBody>
          <a:bodyPr>
            <a:noAutofit/>
          </a:bodyPr>
          <a:lstStyle/>
          <a:p>
            <a:r>
              <a:rPr lang="fr-FR" sz="2800" dirty="0"/>
              <a:t>Une grande satisfaction concernant l’enseignement </a:t>
            </a:r>
          </a:p>
        </p:txBody>
      </p:sp>
      <p:sp>
        <p:nvSpPr>
          <p:cNvPr id="4" name="Sous-titre 3">
            <a:extLst>
              <a:ext uri="{FF2B5EF4-FFF2-40B4-BE49-F238E27FC236}">
                <a16:creationId xmlns:a16="http://schemas.microsoft.com/office/drawing/2014/main" id="{AF36A2A3-2389-168A-4C89-570CF7041FC8}"/>
              </a:ext>
            </a:extLst>
          </p:cNvPr>
          <p:cNvSpPr>
            <a:spLocks noGrp="1"/>
          </p:cNvSpPr>
          <p:nvPr>
            <p:ph type="subTitle" idx="13"/>
          </p:nvPr>
        </p:nvSpPr>
        <p:spPr>
          <a:xfrm>
            <a:off x="7254853" y="1969753"/>
            <a:ext cx="4515677" cy="947147"/>
          </a:xfrm>
        </p:spPr>
        <p:txBody>
          <a:bodyPr>
            <a:normAutofit fontScale="92500" lnSpcReduction="10000"/>
          </a:bodyPr>
          <a:lstStyle/>
          <a:p>
            <a:r>
              <a:rPr lang="fr-FR" dirty="0"/>
              <a:t>La satisfaction générale se confirme au niveau de la satisfaction concernant les enseignements</a:t>
            </a:r>
          </a:p>
        </p:txBody>
      </p:sp>
      <p:pic>
        <p:nvPicPr>
          <p:cNvPr id="8" name="Picture 2" descr="Photos gratuites de Blonde">
            <a:extLst>
              <a:ext uri="{FF2B5EF4-FFF2-40B4-BE49-F238E27FC236}">
                <a16:creationId xmlns:a16="http://schemas.microsoft.com/office/drawing/2014/main" id="{9BBB4664-94FF-59ED-6C03-E09C60D2298B}"/>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l="19337" r="21403"/>
          <a:stretch/>
        </p:blipFill>
        <p:spPr bwMode="auto">
          <a:xfrm>
            <a:off x="-9039"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7DAD907D-E32A-ECD0-8725-B5C62051183E}"/>
              </a:ext>
            </a:extLst>
          </p:cNvPr>
          <p:cNvSpPr/>
          <p:nvPr/>
        </p:nvSpPr>
        <p:spPr>
          <a:xfrm>
            <a:off x="-8553" y="0"/>
            <a:ext cx="6096000" cy="6858000"/>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FB382301-9462-95AC-E3F3-F3A542CA3A45}"/>
              </a:ext>
            </a:extLst>
          </p:cNvPr>
          <p:cNvSpPr/>
          <p:nvPr/>
        </p:nvSpPr>
        <p:spPr>
          <a:xfrm>
            <a:off x="6096792" y="4794003"/>
            <a:ext cx="6105039" cy="2136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contenu 5">
            <a:extLst>
              <a:ext uri="{FF2B5EF4-FFF2-40B4-BE49-F238E27FC236}">
                <a16:creationId xmlns:a16="http://schemas.microsoft.com/office/drawing/2014/main" id="{3B1021F8-815B-2D53-3796-10E9FA7DE11F}"/>
              </a:ext>
            </a:extLst>
          </p:cNvPr>
          <p:cNvSpPr txBox="1">
            <a:spLocks/>
          </p:cNvSpPr>
          <p:nvPr/>
        </p:nvSpPr>
        <p:spPr>
          <a:xfrm>
            <a:off x="7254853" y="2959793"/>
            <a:ext cx="4515677" cy="1958336"/>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000" dirty="0"/>
              <a:t>Aux questions relatives à la satisfaction des familles concernant les enseignants et les enseignements de l’école, les retours sont toujours aussi excellents. </a:t>
            </a:r>
          </a:p>
          <a:p>
            <a:pPr marL="0" indent="0">
              <a:buNone/>
            </a:pPr>
            <a:r>
              <a:rPr lang="fr-FR" sz="2000" dirty="0"/>
              <a:t>La communauté des parents reconnait la qualité des enseignements dispensés, la clarté des apprentissages, l’approche positive et la qualité des retours de l’équipe pédagogique.</a:t>
            </a:r>
          </a:p>
          <a:p>
            <a:pPr marL="0" indent="0">
              <a:buNone/>
            </a:pPr>
            <a:r>
              <a:rPr lang="fr-FR" sz="2000" i="1" dirty="0">
                <a:solidFill>
                  <a:schemeClr val="accent1"/>
                </a:solidFill>
              </a:rPr>
              <a:t>Moyenne générale : 4,6/5</a:t>
            </a:r>
          </a:p>
        </p:txBody>
      </p:sp>
      <p:cxnSp>
        <p:nvCxnSpPr>
          <p:cNvPr id="23" name="Connecteur droit 22">
            <a:extLst>
              <a:ext uri="{FF2B5EF4-FFF2-40B4-BE49-F238E27FC236}">
                <a16:creationId xmlns:a16="http://schemas.microsoft.com/office/drawing/2014/main" id="{63A24A04-80B3-4F71-07D7-DBCFF098A5C4}"/>
              </a:ext>
            </a:extLst>
          </p:cNvPr>
          <p:cNvCxnSpPr>
            <a:cxnSpLocks/>
          </p:cNvCxnSpPr>
          <p:nvPr/>
        </p:nvCxnSpPr>
        <p:spPr>
          <a:xfrm>
            <a:off x="11497816" y="6097444"/>
            <a:ext cx="0" cy="80345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2" name="Graphique 11">
            <a:extLst>
              <a:ext uri="{FF2B5EF4-FFF2-40B4-BE49-F238E27FC236}">
                <a16:creationId xmlns:a16="http://schemas.microsoft.com/office/drawing/2014/main" id="{C7A9C144-7EE3-5468-51AF-B28737A11DC0}"/>
              </a:ext>
            </a:extLst>
          </p:cNvPr>
          <p:cNvGraphicFramePr>
            <a:graphicFrameLocks/>
          </p:cNvGraphicFramePr>
          <p:nvPr>
            <p:extLst>
              <p:ext uri="{D42A27DB-BD31-4B8C-83A1-F6EECF244321}">
                <p14:modId xmlns:p14="http://schemas.microsoft.com/office/powerpoint/2010/main" val="3637469198"/>
              </p:ext>
            </p:extLst>
          </p:nvPr>
        </p:nvGraphicFramePr>
        <p:xfrm>
          <a:off x="182902" y="329239"/>
          <a:ext cx="5586054" cy="6327199"/>
        </p:xfrm>
        <a:graphic>
          <a:graphicData uri="http://schemas.openxmlformats.org/drawingml/2006/chart">
            <c:chart xmlns:c="http://schemas.openxmlformats.org/drawingml/2006/chart" xmlns:r="http://schemas.openxmlformats.org/officeDocument/2006/relationships" r:id="rId4"/>
          </a:graphicData>
        </a:graphic>
      </p:graphicFrame>
      <p:sp>
        <p:nvSpPr>
          <p:cNvPr id="10" name="Rectangle 9">
            <a:extLst>
              <a:ext uri="{FF2B5EF4-FFF2-40B4-BE49-F238E27FC236}">
                <a16:creationId xmlns:a16="http://schemas.microsoft.com/office/drawing/2014/main" id="{7DA5A25B-3D18-B9FB-7792-70B459B9410A}"/>
              </a:ext>
            </a:extLst>
          </p:cNvPr>
          <p:cNvSpPr/>
          <p:nvPr/>
        </p:nvSpPr>
        <p:spPr>
          <a:xfrm>
            <a:off x="1892017" y="6315077"/>
            <a:ext cx="2538919" cy="309191"/>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r-FR" dirty="0"/>
              <a:t>Moyennes</a:t>
            </a:r>
          </a:p>
        </p:txBody>
      </p:sp>
      <p:cxnSp>
        <p:nvCxnSpPr>
          <p:cNvPr id="11" name="Connecteur droit 10">
            <a:extLst>
              <a:ext uri="{FF2B5EF4-FFF2-40B4-BE49-F238E27FC236}">
                <a16:creationId xmlns:a16="http://schemas.microsoft.com/office/drawing/2014/main" id="{3CF6DCCA-9DB5-24F7-B4EB-DC231474BE61}"/>
              </a:ext>
            </a:extLst>
          </p:cNvPr>
          <p:cNvCxnSpPr/>
          <p:nvPr/>
        </p:nvCxnSpPr>
        <p:spPr>
          <a:xfrm>
            <a:off x="772841" y="1338226"/>
            <a:ext cx="4777273"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5234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5DD64555-5145-860D-700A-AE4AB37887C1}"/>
              </a:ext>
            </a:extLst>
          </p:cNvPr>
          <p:cNvPicPr>
            <a:picLocks noChangeAspect="1"/>
          </p:cNvPicPr>
          <p:nvPr/>
        </p:nvPicPr>
        <p:blipFill rotWithShape="1">
          <a:blip r:embed="rId2"/>
          <a:srcRect l="9031" t="13599"/>
          <a:stretch/>
        </p:blipFill>
        <p:spPr>
          <a:xfrm>
            <a:off x="-18079" y="0"/>
            <a:ext cx="5545489" cy="5943943"/>
          </a:xfrm>
          <a:prstGeom prst="rect">
            <a:avLst/>
          </a:prstGeom>
        </p:spPr>
      </p:pic>
      <p:sp>
        <p:nvSpPr>
          <p:cNvPr id="2" name="Titre 1">
            <a:extLst>
              <a:ext uri="{FF2B5EF4-FFF2-40B4-BE49-F238E27FC236}">
                <a16:creationId xmlns:a16="http://schemas.microsoft.com/office/drawing/2014/main" id="{60BE2430-655D-3766-98C8-D4CCAE263F08}"/>
              </a:ext>
            </a:extLst>
          </p:cNvPr>
          <p:cNvSpPr>
            <a:spLocks noGrp="1"/>
          </p:cNvSpPr>
          <p:nvPr>
            <p:ph type="title"/>
          </p:nvPr>
        </p:nvSpPr>
        <p:spPr>
          <a:xfrm>
            <a:off x="878381" y="699366"/>
            <a:ext cx="4667108" cy="1536580"/>
          </a:xfrm>
        </p:spPr>
        <p:txBody>
          <a:bodyPr>
            <a:noAutofit/>
          </a:bodyPr>
          <a:lstStyle/>
          <a:p>
            <a:r>
              <a:rPr lang="fr-FR" sz="3200" dirty="0"/>
              <a:t>Le bien-être de l’enfant au centre des préoccupations de tous</a:t>
            </a:r>
          </a:p>
        </p:txBody>
      </p:sp>
      <p:sp>
        <p:nvSpPr>
          <p:cNvPr id="4" name="Sous-titre 3">
            <a:extLst>
              <a:ext uri="{FF2B5EF4-FFF2-40B4-BE49-F238E27FC236}">
                <a16:creationId xmlns:a16="http://schemas.microsoft.com/office/drawing/2014/main" id="{AF36A2A3-2389-168A-4C89-570CF7041FC8}"/>
              </a:ext>
            </a:extLst>
          </p:cNvPr>
          <p:cNvSpPr>
            <a:spLocks noGrp="1"/>
          </p:cNvSpPr>
          <p:nvPr>
            <p:ph type="subTitle" idx="13"/>
          </p:nvPr>
        </p:nvSpPr>
        <p:spPr>
          <a:xfrm>
            <a:off x="878381" y="2336064"/>
            <a:ext cx="4667108" cy="947147"/>
          </a:xfrm>
        </p:spPr>
        <p:txBody>
          <a:bodyPr>
            <a:normAutofit/>
          </a:bodyPr>
          <a:lstStyle/>
          <a:p>
            <a:r>
              <a:rPr lang="fr-FR" sz="2400" dirty="0">
                <a:effectLst/>
                <a:latin typeface="Calibri" panose="020F0502020204030204" pitchFamily="34" charset="0"/>
                <a:ea typeface="Calibri" panose="020F0502020204030204" pitchFamily="34" charset="0"/>
                <a:cs typeface="Times New Roman" panose="02020603050405020304" pitchFamily="18" charset="0"/>
              </a:rPr>
              <a:t>94% des familles sont satisfaits du bien-être de leur enfant à l’école</a:t>
            </a:r>
            <a:endParaRPr lang="fr-FR" sz="3200" dirty="0"/>
          </a:p>
        </p:txBody>
      </p:sp>
      <p:sp>
        <p:nvSpPr>
          <p:cNvPr id="5" name="Espace réservé du texte 4">
            <a:extLst>
              <a:ext uri="{FF2B5EF4-FFF2-40B4-BE49-F238E27FC236}">
                <a16:creationId xmlns:a16="http://schemas.microsoft.com/office/drawing/2014/main" id="{47BBEB9C-6A8A-D571-A5C7-F3C93400AAB2}"/>
              </a:ext>
            </a:extLst>
          </p:cNvPr>
          <p:cNvSpPr>
            <a:spLocks noGrp="1"/>
          </p:cNvSpPr>
          <p:nvPr>
            <p:ph type="body" sz="quarter" idx="14"/>
          </p:nvPr>
        </p:nvSpPr>
        <p:spPr>
          <a:xfrm>
            <a:off x="11219226" y="839481"/>
            <a:ext cx="871711" cy="328893"/>
          </a:xfrm>
        </p:spPr>
        <p:txBody>
          <a:bodyPr>
            <a:normAutofit/>
          </a:bodyPr>
          <a:lstStyle/>
          <a:p>
            <a:r>
              <a:rPr lang="fr-FR" dirty="0"/>
              <a:t>2022/2023</a:t>
            </a:r>
          </a:p>
        </p:txBody>
      </p:sp>
      <p:pic>
        <p:nvPicPr>
          <p:cNvPr id="8" name="Picture 2" descr="Photos gratuites de Blonde">
            <a:extLst>
              <a:ext uri="{FF2B5EF4-FFF2-40B4-BE49-F238E27FC236}">
                <a16:creationId xmlns:a16="http://schemas.microsoft.com/office/drawing/2014/main" id="{9BBB4664-94FF-59ED-6C03-E09C60D2298B}"/>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l="19337" r="21403"/>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7DAD907D-E32A-ECD0-8725-B5C62051183E}"/>
              </a:ext>
            </a:extLst>
          </p:cNvPr>
          <p:cNvSpPr/>
          <p:nvPr/>
        </p:nvSpPr>
        <p:spPr>
          <a:xfrm>
            <a:off x="6087253" y="0"/>
            <a:ext cx="6096000" cy="6858000"/>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7DA5A25B-3D18-B9FB-7792-70B459B9410A}"/>
              </a:ext>
            </a:extLst>
          </p:cNvPr>
          <p:cNvSpPr/>
          <p:nvPr/>
        </p:nvSpPr>
        <p:spPr>
          <a:xfrm>
            <a:off x="1067179" y="5672601"/>
            <a:ext cx="2538919" cy="309191"/>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r-FR" dirty="0"/>
              <a:t>NOMBRE DE RETOURS</a:t>
            </a:r>
          </a:p>
        </p:txBody>
      </p:sp>
      <p:sp>
        <p:nvSpPr>
          <p:cNvPr id="21" name="Rectangle 20">
            <a:extLst>
              <a:ext uri="{FF2B5EF4-FFF2-40B4-BE49-F238E27FC236}">
                <a16:creationId xmlns:a16="http://schemas.microsoft.com/office/drawing/2014/main" id="{FB382301-9462-95AC-E3F3-F3A542CA3A45}"/>
              </a:ext>
            </a:extLst>
          </p:cNvPr>
          <p:cNvSpPr/>
          <p:nvPr/>
        </p:nvSpPr>
        <p:spPr>
          <a:xfrm>
            <a:off x="-18078" y="4834893"/>
            <a:ext cx="6096000" cy="2136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contenu 5">
            <a:extLst>
              <a:ext uri="{FF2B5EF4-FFF2-40B4-BE49-F238E27FC236}">
                <a16:creationId xmlns:a16="http://schemas.microsoft.com/office/drawing/2014/main" id="{3B1021F8-815B-2D53-3796-10E9FA7DE11F}"/>
              </a:ext>
            </a:extLst>
          </p:cNvPr>
          <p:cNvSpPr txBox="1">
            <a:spLocks/>
          </p:cNvSpPr>
          <p:nvPr/>
        </p:nvSpPr>
        <p:spPr>
          <a:xfrm>
            <a:off x="878381" y="3073653"/>
            <a:ext cx="4667108" cy="2628221"/>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enfants sont contents de venir à l’école, ils progressent dans un climat de confiance.</a:t>
            </a:r>
          </a:p>
          <a:p>
            <a:pPr marL="0" indent="0">
              <a:lnSpc>
                <a:spcPct val="100000"/>
              </a:lnSpc>
              <a:spcBef>
                <a:spcPts val="0"/>
              </a:spcBef>
              <a:buNone/>
            </a:pPr>
            <a:r>
              <a:rPr lang="fr-FR" sz="1800" dirty="0">
                <a:effectLst/>
                <a:latin typeface="Calibri" panose="020F0502020204030204" pitchFamily="34" charset="0"/>
                <a:ea typeface="Calibri" panose="020F0502020204030204" pitchFamily="34" charset="0"/>
                <a:cs typeface="Times New Roman" panose="02020603050405020304" pitchFamily="18" charset="0"/>
              </a:rPr>
              <a:t>Si l’enfant est content de venir, on peut imaginer </a:t>
            </a:r>
            <a:r>
              <a:rPr lang="fr-FR" sz="18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un impact positif sur ses apprentissages</a:t>
            </a:r>
            <a:r>
              <a:rPr lang="fr-FR" sz="1800" dirty="0">
                <a:effectLst/>
                <a:latin typeface="Calibri" panose="020F0502020204030204" pitchFamily="34" charset="0"/>
                <a:ea typeface="Calibri" panose="020F0502020204030204" pitchFamily="34" charset="0"/>
                <a:cs typeface="Times New Roman" panose="02020603050405020304" pitchFamily="18" charset="0"/>
              </a:rPr>
              <a:t>.</a:t>
            </a:r>
          </a:p>
          <a:p>
            <a:pPr marL="0" lvl="0" indent="0">
              <a:lnSpc>
                <a:spcPct val="100000"/>
              </a:lnSpc>
              <a:spcBef>
                <a:spcPts val="0"/>
              </a:spcBef>
              <a:buNone/>
            </a:pPr>
            <a:r>
              <a:rPr lang="fr-FR" sz="1800" dirty="0">
                <a:effectLst/>
                <a:latin typeface="Calibri" panose="020F0502020204030204" pitchFamily="34" charset="0"/>
                <a:ea typeface="Calibri" panose="020F0502020204030204" pitchFamily="34" charset="0"/>
                <a:cs typeface="Times New Roman" panose="02020603050405020304" pitchFamily="18" charset="0"/>
              </a:rPr>
              <a:t>Pour nous tous, nos enfants évoluent dans un contexte sécurisé.</a:t>
            </a:r>
          </a:p>
          <a:p>
            <a:pPr marL="0" indent="0">
              <a:lnSpc>
                <a:spcPct val="100000"/>
              </a:lnSpc>
              <a:spcBef>
                <a:spcPts val="0"/>
              </a:spcBef>
              <a:spcAft>
                <a:spcPts val="800"/>
              </a:spcAft>
              <a:buNone/>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familles reconnaissent que leur enfant est écouté et respecté à l’école, par les adultes, mais également par les enfants entre eux.</a:t>
            </a:r>
          </a:p>
        </p:txBody>
      </p:sp>
      <p:cxnSp>
        <p:nvCxnSpPr>
          <p:cNvPr id="14" name="Connecteur droit 13">
            <a:extLst>
              <a:ext uri="{FF2B5EF4-FFF2-40B4-BE49-F238E27FC236}">
                <a16:creationId xmlns:a16="http://schemas.microsoft.com/office/drawing/2014/main" id="{8AB2FAF7-3062-A8E1-A656-6239C0FC80FE}"/>
              </a:ext>
            </a:extLst>
          </p:cNvPr>
          <p:cNvCxnSpPr/>
          <p:nvPr/>
        </p:nvCxnSpPr>
        <p:spPr>
          <a:xfrm>
            <a:off x="-568589" y="6288831"/>
            <a:ext cx="1635768"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2" name="Graphique 11">
            <a:extLst>
              <a:ext uri="{FF2B5EF4-FFF2-40B4-BE49-F238E27FC236}">
                <a16:creationId xmlns:a16="http://schemas.microsoft.com/office/drawing/2014/main" id="{1E337403-5C74-CCB1-B027-5DFE9FA9B281}"/>
              </a:ext>
            </a:extLst>
          </p:cNvPr>
          <p:cNvGraphicFramePr>
            <a:graphicFrameLocks/>
          </p:cNvGraphicFramePr>
          <p:nvPr>
            <p:extLst>
              <p:ext uri="{D42A27DB-BD31-4B8C-83A1-F6EECF244321}">
                <p14:modId xmlns:p14="http://schemas.microsoft.com/office/powerpoint/2010/main" val="3066968005"/>
              </p:ext>
            </p:extLst>
          </p:nvPr>
        </p:nvGraphicFramePr>
        <p:xfrm>
          <a:off x="6423869" y="699366"/>
          <a:ext cx="5547501" cy="5904546"/>
        </p:xfrm>
        <a:graphic>
          <a:graphicData uri="http://schemas.openxmlformats.org/drawingml/2006/chart">
            <c:chart xmlns:c="http://schemas.openxmlformats.org/drawingml/2006/chart" xmlns:r="http://schemas.openxmlformats.org/officeDocument/2006/relationships" r:id="rId4"/>
          </a:graphicData>
        </a:graphic>
      </p:graphicFrame>
      <p:cxnSp>
        <p:nvCxnSpPr>
          <p:cNvPr id="11" name="Connecteur droit 10">
            <a:extLst>
              <a:ext uri="{FF2B5EF4-FFF2-40B4-BE49-F238E27FC236}">
                <a16:creationId xmlns:a16="http://schemas.microsoft.com/office/drawing/2014/main" id="{F8C3BA83-E612-E93E-463C-8AD4AB57A140}"/>
              </a:ext>
            </a:extLst>
          </p:cNvPr>
          <p:cNvCxnSpPr>
            <a:cxnSpLocks/>
          </p:cNvCxnSpPr>
          <p:nvPr/>
        </p:nvCxnSpPr>
        <p:spPr>
          <a:xfrm>
            <a:off x="7024327" y="1692290"/>
            <a:ext cx="4753543"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5681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age 35">
            <a:extLst>
              <a:ext uri="{FF2B5EF4-FFF2-40B4-BE49-F238E27FC236}">
                <a16:creationId xmlns:a16="http://schemas.microsoft.com/office/drawing/2014/main" id="{206E65AD-A22A-6659-AB12-E7CF7876AFCF}"/>
              </a:ext>
            </a:extLst>
          </p:cNvPr>
          <p:cNvPicPr>
            <a:picLocks noChangeAspect="1"/>
          </p:cNvPicPr>
          <p:nvPr/>
        </p:nvPicPr>
        <p:blipFill rotWithShape="1">
          <a:blip r:embed="rId3">
            <a:duotone>
              <a:schemeClr val="accent3">
                <a:shade val="45000"/>
                <a:satMod val="135000"/>
              </a:schemeClr>
              <a:prstClr val="white"/>
            </a:duotone>
            <a:alphaModFix amt="20000"/>
          </a:blip>
          <a:srcRect b="21692"/>
          <a:stretch/>
        </p:blipFill>
        <p:spPr>
          <a:xfrm>
            <a:off x="0" y="-1913515"/>
            <a:ext cx="12192000" cy="6364853"/>
          </a:xfrm>
          <a:prstGeom prst="rect">
            <a:avLst/>
          </a:prstGeom>
        </p:spPr>
      </p:pic>
      <p:sp>
        <p:nvSpPr>
          <p:cNvPr id="2" name="Titre 1">
            <a:extLst>
              <a:ext uri="{FF2B5EF4-FFF2-40B4-BE49-F238E27FC236}">
                <a16:creationId xmlns:a16="http://schemas.microsoft.com/office/drawing/2014/main" id="{20033C2E-1977-40BD-8194-FFAA92F594AB}"/>
              </a:ext>
            </a:extLst>
          </p:cNvPr>
          <p:cNvSpPr>
            <a:spLocks noGrp="1"/>
          </p:cNvSpPr>
          <p:nvPr>
            <p:ph type="title"/>
          </p:nvPr>
        </p:nvSpPr>
        <p:spPr>
          <a:xfrm>
            <a:off x="1698823" y="4589728"/>
            <a:ext cx="9384760" cy="915873"/>
          </a:xfrm>
        </p:spPr>
        <p:txBody>
          <a:bodyPr rtlCol="0">
            <a:normAutofit/>
          </a:bodyPr>
          <a:lstStyle/>
          <a:p>
            <a:pPr rtl="0"/>
            <a:r>
              <a:rPr lang="fr-FR" dirty="0"/>
              <a:t>Devoirs et autonomie</a:t>
            </a:r>
          </a:p>
        </p:txBody>
      </p:sp>
      <p:sp>
        <p:nvSpPr>
          <p:cNvPr id="14" name="Espace réservé du contenu 5">
            <a:extLst>
              <a:ext uri="{FF2B5EF4-FFF2-40B4-BE49-F238E27FC236}">
                <a16:creationId xmlns:a16="http://schemas.microsoft.com/office/drawing/2014/main" id="{BA62B58F-7129-8E52-319D-EC8FF48FD5FA}"/>
              </a:ext>
            </a:extLst>
          </p:cNvPr>
          <p:cNvSpPr txBox="1">
            <a:spLocks/>
          </p:cNvSpPr>
          <p:nvPr/>
        </p:nvSpPr>
        <p:spPr>
          <a:xfrm>
            <a:off x="1698823" y="5643991"/>
            <a:ext cx="9828454" cy="1013760"/>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dirty="0"/>
              <a:t>Pour 70% d’entre nous la quantité de devoirs est adaptée. En revanche ¼ d’entre nous considère qu’ils sont trop importants. </a:t>
            </a:r>
          </a:p>
          <a:p>
            <a:pPr marL="0" indent="0">
              <a:buNone/>
            </a:pPr>
            <a:r>
              <a:rPr lang="fr-FR" sz="1800" dirty="0"/>
              <a:t>L’école profite de ces résultats pour rappeler que les devoirs doivent être réalisés par l’enfant en autonomie, le parent vérifie leur bonne réalisation.</a:t>
            </a:r>
          </a:p>
        </p:txBody>
      </p:sp>
      <p:graphicFrame>
        <p:nvGraphicFramePr>
          <p:cNvPr id="5" name="Graphique 4">
            <a:extLst>
              <a:ext uri="{FF2B5EF4-FFF2-40B4-BE49-F238E27FC236}">
                <a16:creationId xmlns:a16="http://schemas.microsoft.com/office/drawing/2014/main" id="{3D564692-8D3D-9685-E83D-75FB5389C796}"/>
              </a:ext>
            </a:extLst>
          </p:cNvPr>
          <p:cNvGraphicFramePr>
            <a:graphicFrameLocks/>
          </p:cNvGraphicFramePr>
          <p:nvPr>
            <p:extLst>
              <p:ext uri="{D42A27DB-BD31-4B8C-83A1-F6EECF244321}">
                <p14:modId xmlns:p14="http://schemas.microsoft.com/office/powerpoint/2010/main" val="769766951"/>
              </p:ext>
            </p:extLst>
          </p:nvPr>
        </p:nvGraphicFramePr>
        <p:xfrm>
          <a:off x="6524750" y="505838"/>
          <a:ext cx="5002527" cy="35408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Graphique 5">
            <a:extLst>
              <a:ext uri="{FF2B5EF4-FFF2-40B4-BE49-F238E27FC236}">
                <a16:creationId xmlns:a16="http://schemas.microsoft.com/office/drawing/2014/main" id="{ECC21870-9CB9-0389-EB69-001FE9945C20}"/>
              </a:ext>
            </a:extLst>
          </p:cNvPr>
          <p:cNvGraphicFramePr>
            <a:graphicFrameLocks/>
          </p:cNvGraphicFramePr>
          <p:nvPr>
            <p:extLst>
              <p:ext uri="{D42A27DB-BD31-4B8C-83A1-F6EECF244321}">
                <p14:modId xmlns:p14="http://schemas.microsoft.com/office/powerpoint/2010/main" val="2679843560"/>
              </p:ext>
            </p:extLst>
          </p:nvPr>
        </p:nvGraphicFramePr>
        <p:xfrm>
          <a:off x="818029" y="505837"/>
          <a:ext cx="5277971" cy="354086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751980267"/>
      </p:ext>
    </p:extLst>
  </p:cSld>
  <p:clrMapOvr>
    <a:masterClrMapping/>
  </p:clrMapOvr>
</p:sld>
</file>

<file path=ppt/theme/theme1.xml><?xml version="1.0" encoding="utf-8"?>
<a:theme xmlns:a="http://schemas.openxmlformats.org/drawingml/2006/main" name="Thème Office">
  <a:themeElements>
    <a:clrScheme name="APEL">
      <a:dk1>
        <a:sysClr val="windowText" lastClr="000000"/>
      </a:dk1>
      <a:lt1>
        <a:sysClr val="window" lastClr="FFFFFF"/>
      </a:lt1>
      <a:dk2>
        <a:srgbClr val="CE007F"/>
      </a:dk2>
      <a:lt2>
        <a:srgbClr val="1DB3AE"/>
      </a:lt2>
      <a:accent1>
        <a:srgbClr val="00737E"/>
      </a:accent1>
      <a:accent2>
        <a:srgbClr val="7F7F7F"/>
      </a:accent2>
      <a:accent3>
        <a:srgbClr val="00737E"/>
      </a:accent3>
      <a:accent4>
        <a:srgbClr val="CE007F"/>
      </a:accent4>
      <a:accent5>
        <a:srgbClr val="1DB3AE"/>
      </a:accent5>
      <a:accent6>
        <a:srgbClr val="7F7F7F"/>
      </a:accent6>
      <a:hlink>
        <a:srgbClr val="1DB3AE"/>
      </a:hlink>
      <a:folHlink>
        <a:srgbClr val="CE007F"/>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bg2">
                <a:alpha val="85000"/>
              </a:schemeClr>
            </a:gs>
            <a:gs pos="100000">
              <a:schemeClr val="accent1">
                <a:alpha val="85000"/>
              </a:schemeClr>
            </a:gs>
          </a:gsLst>
          <a:lin ang="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42570071_TF22920738" id="{526D2FBC-782D-4D7B-9325-F7E21CAD9FDE}" vid="{EF60532B-0359-4266-9194-C43344E3372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9fc9171bb41dc08635275f351de8590">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29387215989a890c06011de04edfe97d"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42AFFF-C96F-4C05-9045-3240A5329ECA}">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504F5DC0-7B0F-411B-A0C5-A1B1D5EB33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17F9CC6-F7CA-41EA-81DA-97EFF19429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Présentation élaborée en caractères gras modernes</Template>
  <TotalTime>0</TotalTime>
  <Words>908</Words>
  <Application>Microsoft Office PowerPoint</Application>
  <PresentationFormat>Grand écran</PresentationFormat>
  <Paragraphs>91</Paragraphs>
  <Slides>13</Slides>
  <Notes>6</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13</vt:i4>
      </vt:variant>
    </vt:vector>
  </HeadingPairs>
  <TitlesOfParts>
    <vt:vector size="18" baseType="lpstr">
      <vt:lpstr>Arial</vt:lpstr>
      <vt:lpstr>Wingdings</vt:lpstr>
      <vt:lpstr>Calibri</vt:lpstr>
      <vt:lpstr>Cambria</vt:lpstr>
      <vt:lpstr>Thème Office</vt:lpstr>
      <vt:lpstr>Évaluation nationale de l’école, les retours des questionnaires parents</vt:lpstr>
      <vt:lpstr>Une participation massive</vt:lpstr>
      <vt:lpstr>Le contexte</vt:lpstr>
      <vt:lpstr>Pourquoi avoir rejoint l’école</vt:lpstr>
      <vt:lpstr>Des valeurs partagées</vt:lpstr>
      <vt:lpstr>Une satisfaction générale excellente</vt:lpstr>
      <vt:lpstr>Une grande satisfaction concernant l’enseignement </vt:lpstr>
      <vt:lpstr>Le bien-être de l’enfant au centre des préoccupations de tous</vt:lpstr>
      <vt:lpstr>Devoirs et autonomie</vt:lpstr>
      <vt:lpstr>Une satisfaction qui s’étend aux locaux</vt:lpstr>
      <vt:lpstr>Vos commentaires </vt:lpstr>
      <vt:lpstr>Nos réponses</vt:lpstr>
      <vt:lpstr>Bilan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APEL  St Exupère</dc:title>
  <dc:creator>Marie Sandré</dc:creator>
  <cp:lastModifiedBy>CM2 | Frédéric LETORT</cp:lastModifiedBy>
  <cp:revision>123</cp:revision>
  <dcterms:created xsi:type="dcterms:W3CDTF">2022-11-03T13:51:06Z</dcterms:created>
  <dcterms:modified xsi:type="dcterms:W3CDTF">2023-01-05T18:35:38Z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